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70"/>
  </p:notesMasterIdLst>
  <p:sldIdLst>
    <p:sldId id="256" r:id="rId2"/>
    <p:sldId id="311" r:id="rId3"/>
    <p:sldId id="312" r:id="rId4"/>
    <p:sldId id="320" r:id="rId5"/>
    <p:sldId id="324" r:id="rId6"/>
    <p:sldId id="323" r:id="rId7"/>
    <p:sldId id="322" r:id="rId8"/>
    <p:sldId id="321" r:id="rId9"/>
    <p:sldId id="325" r:id="rId10"/>
    <p:sldId id="326" r:id="rId11"/>
    <p:sldId id="327" r:id="rId12"/>
    <p:sldId id="328" r:id="rId13"/>
    <p:sldId id="384" r:id="rId14"/>
    <p:sldId id="260" r:id="rId15"/>
    <p:sldId id="332" r:id="rId16"/>
    <p:sldId id="334" r:id="rId17"/>
    <p:sldId id="338" r:id="rId18"/>
    <p:sldId id="339" r:id="rId19"/>
    <p:sldId id="340" r:id="rId20"/>
    <p:sldId id="344" r:id="rId21"/>
    <p:sldId id="346" r:id="rId22"/>
    <p:sldId id="347" r:id="rId23"/>
    <p:sldId id="348" r:id="rId24"/>
    <p:sldId id="378" r:id="rId25"/>
    <p:sldId id="379" r:id="rId26"/>
    <p:sldId id="380" r:id="rId27"/>
    <p:sldId id="381" r:id="rId28"/>
    <p:sldId id="349" r:id="rId29"/>
    <p:sldId id="350" r:id="rId30"/>
    <p:sldId id="351" r:id="rId31"/>
    <p:sldId id="352" r:id="rId32"/>
    <p:sldId id="353" r:id="rId33"/>
    <p:sldId id="354" r:id="rId34"/>
    <p:sldId id="355" r:id="rId35"/>
    <p:sldId id="356" r:id="rId36"/>
    <p:sldId id="331" r:id="rId37"/>
    <p:sldId id="357" r:id="rId38"/>
    <p:sldId id="358" r:id="rId39"/>
    <p:sldId id="359" r:id="rId40"/>
    <p:sldId id="360" r:id="rId41"/>
    <p:sldId id="361" r:id="rId42"/>
    <p:sldId id="362" r:id="rId43"/>
    <p:sldId id="363" r:id="rId44"/>
    <p:sldId id="364" r:id="rId45"/>
    <p:sldId id="365" r:id="rId46"/>
    <p:sldId id="366" r:id="rId47"/>
    <p:sldId id="367" r:id="rId48"/>
    <p:sldId id="368" r:id="rId49"/>
    <p:sldId id="369" r:id="rId50"/>
    <p:sldId id="370" r:id="rId51"/>
    <p:sldId id="371" r:id="rId52"/>
    <p:sldId id="374" r:id="rId53"/>
    <p:sldId id="373" r:id="rId54"/>
    <p:sldId id="375" r:id="rId55"/>
    <p:sldId id="376" r:id="rId56"/>
    <p:sldId id="377" r:id="rId57"/>
    <p:sldId id="273" r:id="rId58"/>
    <p:sldId id="372" r:id="rId59"/>
    <p:sldId id="385" r:id="rId60"/>
    <p:sldId id="382" r:id="rId61"/>
    <p:sldId id="383" r:id="rId62"/>
    <p:sldId id="330" r:id="rId63"/>
    <p:sldId id="341" r:id="rId64"/>
    <p:sldId id="342" r:id="rId65"/>
    <p:sldId id="343" r:id="rId66"/>
    <p:sldId id="337" r:id="rId67"/>
    <p:sldId id="336" r:id="rId68"/>
    <p:sldId id="335" r:id="rId69"/>
  </p:sldIdLst>
  <p:sldSz cx="9144000" cy="5143500" type="screen16x9"/>
  <p:notesSz cx="6858000" cy="9144000"/>
  <p:embeddedFontLst>
    <p:embeddedFont>
      <p:font typeface="Anek Devanagari SemiBold" pitchFamily="2" charset="0"/>
      <p:regular r:id="rId71"/>
      <p:bold r:id="rId72"/>
    </p:embeddedFont>
    <p:embeddedFont>
      <p:font typeface="Bebas Neue" panose="020B0606020202050201" pitchFamily="34" charset="77"/>
      <p:regular r:id="rId73"/>
    </p:embeddedFont>
    <p:embeddedFont>
      <p:font typeface="Mukta" panose="020B0000000000000000" pitchFamily="34" charset="77"/>
      <p:regular r:id="rId74"/>
      <p:bold r:id="rId75"/>
    </p:embeddedFont>
    <p:embeddedFont>
      <p:font typeface="Mukta ExtraBold" panose="020B0000000000000000" pitchFamily="34" charset="77"/>
      <p:bold r:id="rId76"/>
    </p:embeddedFont>
    <p:embeddedFont>
      <p:font typeface="Mukta Regular" panose="020B0000000000000000" pitchFamily="34" charset="77"/>
      <p:regular r:id="rId7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CF2578-E731-4BE6-8347-218E26E7BA5C}">
  <a:tblStyle styleId="{C5CF2578-E731-4BE6-8347-218E26E7BA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50"/>
    <p:restoredTop sz="94632"/>
  </p:normalViewPr>
  <p:slideViewPr>
    <p:cSldViewPr snapToGrid="0">
      <p:cViewPr varScale="1">
        <p:scale>
          <a:sx n="142" d="100"/>
          <a:sy n="142" d="100"/>
        </p:scale>
        <p:origin x="1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4.fntdata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1c2c73c8a2f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1c2c73c8a2f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1c27059a198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1c27059a198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g1c27059a198_0_1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" name="Google Shape;1324;g1c27059a198_0_1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g1c27059a198_0_1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" name="Google Shape;1324;g1c27059a198_0_1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193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g1c27059a198_0_1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" name="Google Shape;1324;g1c27059a198_0_1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8720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g1c27059a198_0_1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" name="Google Shape;1324;g1c27059a198_0_1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9019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g1c27059a198_0_1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" name="Google Shape;1324;g1c27059a198_0_1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7111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50000"/>
          </a:blip>
          <a:srcRect t="7791" b="7799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086750"/>
            <a:ext cx="3856800" cy="236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3455100"/>
            <a:ext cx="38568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 amt="50000"/>
          </a:blip>
          <a:srcRect t="7791" b="7799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959600" y="2278800"/>
            <a:ext cx="3081600" cy="86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4959600" y="1234500"/>
            <a:ext cx="3081600" cy="104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4959600" y="3069300"/>
            <a:ext cx="3081600" cy="6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" name="Google Shape;17;p3"/>
          <p:cNvGrpSpPr/>
          <p:nvPr/>
        </p:nvGrpSpPr>
        <p:grpSpPr>
          <a:xfrm>
            <a:off x="7620460" y="4308545"/>
            <a:ext cx="914283" cy="834964"/>
            <a:chOff x="7077268" y="354300"/>
            <a:chExt cx="642053" cy="586351"/>
          </a:xfrm>
        </p:grpSpPr>
        <p:sp>
          <p:nvSpPr>
            <p:cNvPr id="18" name="Google Shape;18;p3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3"/>
          <p:cNvGrpSpPr/>
          <p:nvPr/>
        </p:nvGrpSpPr>
        <p:grpSpPr>
          <a:xfrm rot="10800000">
            <a:off x="8243283" y="4552148"/>
            <a:ext cx="521543" cy="347751"/>
            <a:chOff x="5142237" y="3822849"/>
            <a:chExt cx="338116" cy="225432"/>
          </a:xfrm>
        </p:grpSpPr>
        <p:sp>
          <p:nvSpPr>
            <p:cNvPr id="21" name="Google Shape;21;p3"/>
            <p:cNvSpPr/>
            <p:nvPr/>
          </p:nvSpPr>
          <p:spPr>
            <a:xfrm>
              <a:off x="5188718" y="3849531"/>
              <a:ext cx="42359" cy="42359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8" y="1"/>
                    <a:pt x="0" y="739"/>
                    <a:pt x="0" y="1651"/>
                  </a:cubicBezTo>
                  <a:cubicBezTo>
                    <a:pt x="0" y="2561"/>
                    <a:pt x="738" y="3299"/>
                    <a:pt x="1648" y="3299"/>
                  </a:cubicBezTo>
                  <a:cubicBezTo>
                    <a:pt x="2560" y="3299"/>
                    <a:pt x="3298" y="2561"/>
                    <a:pt x="3298" y="1651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142237" y="4005896"/>
              <a:ext cx="42359" cy="42385"/>
            </a:xfrm>
            <a:custGeom>
              <a:avLst/>
              <a:gdLst/>
              <a:ahLst/>
              <a:cxnLst/>
              <a:rect l="l" t="t" r="r" b="b"/>
              <a:pathLst>
                <a:path w="3299" h="3301" extrusionOk="0">
                  <a:moveTo>
                    <a:pt x="1649" y="0"/>
                  </a:moveTo>
                  <a:cubicBezTo>
                    <a:pt x="739" y="0"/>
                    <a:pt x="1" y="738"/>
                    <a:pt x="1" y="1650"/>
                  </a:cubicBezTo>
                  <a:cubicBezTo>
                    <a:pt x="1" y="2562"/>
                    <a:pt x="739" y="3301"/>
                    <a:pt x="1649" y="3301"/>
                  </a:cubicBezTo>
                  <a:cubicBezTo>
                    <a:pt x="2561" y="3301"/>
                    <a:pt x="3299" y="2562"/>
                    <a:pt x="3299" y="1650"/>
                  </a:cubicBezTo>
                  <a:cubicBezTo>
                    <a:pt x="3299" y="738"/>
                    <a:pt x="2561" y="0"/>
                    <a:pt x="1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5408911" y="3907105"/>
              <a:ext cx="71442" cy="71442"/>
            </a:xfrm>
            <a:custGeom>
              <a:avLst/>
              <a:gdLst/>
              <a:ahLst/>
              <a:cxnLst/>
              <a:rect l="l" t="t" r="r" b="b"/>
              <a:pathLst>
                <a:path w="5564" h="5564" extrusionOk="0">
                  <a:moveTo>
                    <a:pt x="2782" y="1"/>
                  </a:moveTo>
                  <a:cubicBezTo>
                    <a:pt x="1246" y="1"/>
                    <a:pt x="1" y="1246"/>
                    <a:pt x="1" y="2782"/>
                  </a:cubicBezTo>
                  <a:cubicBezTo>
                    <a:pt x="1" y="4318"/>
                    <a:pt x="1246" y="5563"/>
                    <a:pt x="2782" y="5563"/>
                  </a:cubicBezTo>
                  <a:cubicBezTo>
                    <a:pt x="4318" y="5563"/>
                    <a:pt x="5563" y="4318"/>
                    <a:pt x="5563" y="2782"/>
                  </a:cubicBezTo>
                  <a:cubicBezTo>
                    <a:pt x="5563" y="1246"/>
                    <a:pt x="4318" y="1"/>
                    <a:pt x="2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5289153" y="3822849"/>
              <a:ext cx="21687" cy="21687"/>
            </a:xfrm>
            <a:custGeom>
              <a:avLst/>
              <a:gdLst/>
              <a:ahLst/>
              <a:cxnLst/>
              <a:rect l="l" t="t" r="r" b="b"/>
              <a:pathLst>
                <a:path w="1689" h="1689" extrusionOk="0">
                  <a:moveTo>
                    <a:pt x="846" y="0"/>
                  </a:moveTo>
                  <a:cubicBezTo>
                    <a:pt x="379" y="0"/>
                    <a:pt x="1" y="379"/>
                    <a:pt x="1" y="845"/>
                  </a:cubicBezTo>
                  <a:cubicBezTo>
                    <a:pt x="1" y="1310"/>
                    <a:pt x="379" y="1688"/>
                    <a:pt x="846" y="1688"/>
                  </a:cubicBezTo>
                  <a:cubicBezTo>
                    <a:pt x="1310" y="1688"/>
                    <a:pt x="1689" y="1310"/>
                    <a:pt x="1689" y="845"/>
                  </a:cubicBezTo>
                  <a:cubicBezTo>
                    <a:pt x="1689" y="379"/>
                    <a:pt x="1310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5;p3"/>
          <p:cNvGrpSpPr/>
          <p:nvPr/>
        </p:nvGrpSpPr>
        <p:grpSpPr>
          <a:xfrm>
            <a:off x="8719756" y="3957783"/>
            <a:ext cx="424244" cy="437787"/>
            <a:chOff x="8884746" y="289993"/>
            <a:chExt cx="297924" cy="307435"/>
          </a:xfrm>
        </p:grpSpPr>
        <p:sp>
          <p:nvSpPr>
            <p:cNvPr id="26" name="Google Shape;26;p3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28;p3"/>
          <p:cNvGrpSpPr/>
          <p:nvPr/>
        </p:nvGrpSpPr>
        <p:grpSpPr>
          <a:xfrm>
            <a:off x="761666" y="8"/>
            <a:ext cx="914283" cy="834964"/>
            <a:chOff x="7077268" y="354300"/>
            <a:chExt cx="642053" cy="586351"/>
          </a:xfrm>
        </p:grpSpPr>
        <p:sp>
          <p:nvSpPr>
            <p:cNvPr id="29" name="Google Shape;29;p3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454333" y="310143"/>
            <a:ext cx="521543" cy="347751"/>
            <a:chOff x="5142237" y="3822849"/>
            <a:chExt cx="338116" cy="225432"/>
          </a:xfrm>
        </p:grpSpPr>
        <p:sp>
          <p:nvSpPr>
            <p:cNvPr id="32" name="Google Shape;32;p3"/>
            <p:cNvSpPr/>
            <p:nvPr/>
          </p:nvSpPr>
          <p:spPr>
            <a:xfrm>
              <a:off x="5188718" y="3849531"/>
              <a:ext cx="42359" cy="42359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8" y="1"/>
                    <a:pt x="0" y="739"/>
                    <a:pt x="0" y="1651"/>
                  </a:cubicBezTo>
                  <a:cubicBezTo>
                    <a:pt x="0" y="2561"/>
                    <a:pt x="738" y="3299"/>
                    <a:pt x="1648" y="3299"/>
                  </a:cubicBezTo>
                  <a:cubicBezTo>
                    <a:pt x="2560" y="3299"/>
                    <a:pt x="3298" y="2561"/>
                    <a:pt x="3298" y="1651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5142237" y="4005896"/>
              <a:ext cx="42359" cy="42385"/>
            </a:xfrm>
            <a:custGeom>
              <a:avLst/>
              <a:gdLst/>
              <a:ahLst/>
              <a:cxnLst/>
              <a:rect l="l" t="t" r="r" b="b"/>
              <a:pathLst>
                <a:path w="3299" h="3301" extrusionOk="0">
                  <a:moveTo>
                    <a:pt x="1649" y="0"/>
                  </a:moveTo>
                  <a:cubicBezTo>
                    <a:pt x="739" y="0"/>
                    <a:pt x="1" y="738"/>
                    <a:pt x="1" y="1650"/>
                  </a:cubicBezTo>
                  <a:cubicBezTo>
                    <a:pt x="1" y="2562"/>
                    <a:pt x="739" y="3301"/>
                    <a:pt x="1649" y="3301"/>
                  </a:cubicBezTo>
                  <a:cubicBezTo>
                    <a:pt x="2561" y="3301"/>
                    <a:pt x="3299" y="2562"/>
                    <a:pt x="3299" y="1650"/>
                  </a:cubicBezTo>
                  <a:cubicBezTo>
                    <a:pt x="3299" y="738"/>
                    <a:pt x="2561" y="0"/>
                    <a:pt x="1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5408911" y="3907105"/>
              <a:ext cx="71442" cy="71442"/>
            </a:xfrm>
            <a:custGeom>
              <a:avLst/>
              <a:gdLst/>
              <a:ahLst/>
              <a:cxnLst/>
              <a:rect l="l" t="t" r="r" b="b"/>
              <a:pathLst>
                <a:path w="5564" h="5564" extrusionOk="0">
                  <a:moveTo>
                    <a:pt x="2782" y="1"/>
                  </a:moveTo>
                  <a:cubicBezTo>
                    <a:pt x="1246" y="1"/>
                    <a:pt x="1" y="1246"/>
                    <a:pt x="1" y="2782"/>
                  </a:cubicBezTo>
                  <a:cubicBezTo>
                    <a:pt x="1" y="4318"/>
                    <a:pt x="1246" y="5563"/>
                    <a:pt x="2782" y="5563"/>
                  </a:cubicBezTo>
                  <a:cubicBezTo>
                    <a:pt x="4318" y="5563"/>
                    <a:pt x="5563" y="4318"/>
                    <a:pt x="5563" y="2782"/>
                  </a:cubicBezTo>
                  <a:cubicBezTo>
                    <a:pt x="5563" y="1246"/>
                    <a:pt x="4318" y="1"/>
                    <a:pt x="2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5289153" y="3822849"/>
              <a:ext cx="21687" cy="21687"/>
            </a:xfrm>
            <a:custGeom>
              <a:avLst/>
              <a:gdLst/>
              <a:ahLst/>
              <a:cxnLst/>
              <a:rect l="l" t="t" r="r" b="b"/>
              <a:pathLst>
                <a:path w="1689" h="1689" extrusionOk="0">
                  <a:moveTo>
                    <a:pt x="846" y="0"/>
                  </a:moveTo>
                  <a:cubicBezTo>
                    <a:pt x="379" y="0"/>
                    <a:pt x="1" y="379"/>
                    <a:pt x="1" y="845"/>
                  </a:cubicBezTo>
                  <a:cubicBezTo>
                    <a:pt x="1" y="1310"/>
                    <a:pt x="379" y="1688"/>
                    <a:pt x="846" y="1688"/>
                  </a:cubicBezTo>
                  <a:cubicBezTo>
                    <a:pt x="1310" y="1688"/>
                    <a:pt x="1689" y="1310"/>
                    <a:pt x="1689" y="845"/>
                  </a:cubicBezTo>
                  <a:cubicBezTo>
                    <a:pt x="1689" y="379"/>
                    <a:pt x="1310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3"/>
          <p:cNvGrpSpPr/>
          <p:nvPr/>
        </p:nvGrpSpPr>
        <p:grpSpPr>
          <a:xfrm>
            <a:off x="10" y="747947"/>
            <a:ext cx="424244" cy="437787"/>
            <a:chOff x="8884746" y="289993"/>
            <a:chExt cx="297924" cy="307435"/>
          </a:xfrm>
        </p:grpSpPr>
        <p:sp>
          <p:nvSpPr>
            <p:cNvPr id="37" name="Google Shape;37;p3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6"/>
          <p:cNvPicPr preferRelativeResize="0"/>
          <p:nvPr/>
        </p:nvPicPr>
        <p:blipFill rotWithShape="1">
          <a:blip r:embed="rId2">
            <a:alphaModFix amt="50000"/>
          </a:blip>
          <a:srcRect t="7791" b="7799"/>
          <a:stretch/>
        </p:blipFill>
        <p:spPr>
          <a:xfrm rot="10800000"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734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9pPr>
          </a:lstStyle>
          <a:p>
            <a:endParaRPr/>
          </a:p>
        </p:txBody>
      </p:sp>
      <p:grpSp>
        <p:nvGrpSpPr>
          <p:cNvPr id="74" name="Google Shape;74;p6"/>
          <p:cNvGrpSpPr/>
          <p:nvPr/>
        </p:nvGrpSpPr>
        <p:grpSpPr>
          <a:xfrm flipH="1">
            <a:off x="456865" y="4460940"/>
            <a:ext cx="914283" cy="834964"/>
            <a:chOff x="7077268" y="354300"/>
            <a:chExt cx="642053" cy="586351"/>
          </a:xfrm>
        </p:grpSpPr>
        <p:sp>
          <p:nvSpPr>
            <p:cNvPr id="75" name="Google Shape;75;p6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6"/>
          <p:cNvGrpSpPr/>
          <p:nvPr/>
        </p:nvGrpSpPr>
        <p:grpSpPr>
          <a:xfrm rot="10800000" flipH="1">
            <a:off x="226781" y="4704543"/>
            <a:ext cx="521543" cy="347751"/>
            <a:chOff x="5142237" y="3822849"/>
            <a:chExt cx="338116" cy="225432"/>
          </a:xfrm>
        </p:grpSpPr>
        <p:sp>
          <p:nvSpPr>
            <p:cNvPr id="78" name="Google Shape;78;p6"/>
            <p:cNvSpPr/>
            <p:nvPr/>
          </p:nvSpPr>
          <p:spPr>
            <a:xfrm>
              <a:off x="5188718" y="3849531"/>
              <a:ext cx="42359" cy="42359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8" y="1"/>
                    <a:pt x="0" y="739"/>
                    <a:pt x="0" y="1651"/>
                  </a:cubicBezTo>
                  <a:cubicBezTo>
                    <a:pt x="0" y="2561"/>
                    <a:pt x="738" y="3299"/>
                    <a:pt x="1648" y="3299"/>
                  </a:cubicBezTo>
                  <a:cubicBezTo>
                    <a:pt x="2560" y="3299"/>
                    <a:pt x="3298" y="2561"/>
                    <a:pt x="3298" y="1651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5142237" y="4005896"/>
              <a:ext cx="42359" cy="42385"/>
            </a:xfrm>
            <a:custGeom>
              <a:avLst/>
              <a:gdLst/>
              <a:ahLst/>
              <a:cxnLst/>
              <a:rect l="l" t="t" r="r" b="b"/>
              <a:pathLst>
                <a:path w="3299" h="3301" extrusionOk="0">
                  <a:moveTo>
                    <a:pt x="1649" y="0"/>
                  </a:moveTo>
                  <a:cubicBezTo>
                    <a:pt x="739" y="0"/>
                    <a:pt x="1" y="738"/>
                    <a:pt x="1" y="1650"/>
                  </a:cubicBezTo>
                  <a:cubicBezTo>
                    <a:pt x="1" y="2562"/>
                    <a:pt x="739" y="3301"/>
                    <a:pt x="1649" y="3301"/>
                  </a:cubicBezTo>
                  <a:cubicBezTo>
                    <a:pt x="2561" y="3301"/>
                    <a:pt x="3299" y="2562"/>
                    <a:pt x="3299" y="1650"/>
                  </a:cubicBezTo>
                  <a:cubicBezTo>
                    <a:pt x="3299" y="738"/>
                    <a:pt x="2561" y="0"/>
                    <a:pt x="1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5408911" y="3907105"/>
              <a:ext cx="71442" cy="71442"/>
            </a:xfrm>
            <a:custGeom>
              <a:avLst/>
              <a:gdLst/>
              <a:ahLst/>
              <a:cxnLst/>
              <a:rect l="l" t="t" r="r" b="b"/>
              <a:pathLst>
                <a:path w="5564" h="5564" extrusionOk="0">
                  <a:moveTo>
                    <a:pt x="2782" y="1"/>
                  </a:moveTo>
                  <a:cubicBezTo>
                    <a:pt x="1246" y="1"/>
                    <a:pt x="1" y="1246"/>
                    <a:pt x="1" y="2782"/>
                  </a:cubicBezTo>
                  <a:cubicBezTo>
                    <a:pt x="1" y="4318"/>
                    <a:pt x="1246" y="5563"/>
                    <a:pt x="2782" y="5563"/>
                  </a:cubicBezTo>
                  <a:cubicBezTo>
                    <a:pt x="4318" y="5563"/>
                    <a:pt x="5563" y="4318"/>
                    <a:pt x="5563" y="2782"/>
                  </a:cubicBezTo>
                  <a:cubicBezTo>
                    <a:pt x="5563" y="1246"/>
                    <a:pt x="4318" y="1"/>
                    <a:pt x="2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5289153" y="3822849"/>
              <a:ext cx="21687" cy="21687"/>
            </a:xfrm>
            <a:custGeom>
              <a:avLst/>
              <a:gdLst/>
              <a:ahLst/>
              <a:cxnLst/>
              <a:rect l="l" t="t" r="r" b="b"/>
              <a:pathLst>
                <a:path w="1689" h="1689" extrusionOk="0">
                  <a:moveTo>
                    <a:pt x="846" y="0"/>
                  </a:moveTo>
                  <a:cubicBezTo>
                    <a:pt x="379" y="0"/>
                    <a:pt x="1" y="379"/>
                    <a:pt x="1" y="845"/>
                  </a:cubicBezTo>
                  <a:cubicBezTo>
                    <a:pt x="1" y="1310"/>
                    <a:pt x="379" y="1688"/>
                    <a:pt x="846" y="1688"/>
                  </a:cubicBezTo>
                  <a:cubicBezTo>
                    <a:pt x="1310" y="1688"/>
                    <a:pt x="1689" y="1310"/>
                    <a:pt x="1689" y="845"/>
                  </a:cubicBezTo>
                  <a:cubicBezTo>
                    <a:pt x="1689" y="379"/>
                    <a:pt x="1310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" name="Google Shape;82;p6"/>
          <p:cNvGrpSpPr/>
          <p:nvPr/>
        </p:nvGrpSpPr>
        <p:grpSpPr>
          <a:xfrm flipH="1">
            <a:off x="-152392" y="4110178"/>
            <a:ext cx="424244" cy="437787"/>
            <a:chOff x="8884746" y="289993"/>
            <a:chExt cx="297924" cy="307435"/>
          </a:xfrm>
        </p:grpSpPr>
        <p:sp>
          <p:nvSpPr>
            <p:cNvPr id="83" name="Google Shape;83;p6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8"/>
          <p:cNvPicPr preferRelativeResize="0"/>
          <p:nvPr/>
        </p:nvPicPr>
        <p:blipFill rotWithShape="1">
          <a:blip r:embed="rId2">
            <a:alphaModFix amt="50000"/>
          </a:blip>
          <a:srcRect t="7791" b="7799"/>
          <a:stretch/>
        </p:blipFill>
        <p:spPr>
          <a:xfrm rot="10800000"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8"/>
          <p:cNvSpPr txBox="1">
            <a:spLocks noGrp="1"/>
          </p:cNvSpPr>
          <p:nvPr>
            <p:ph type="title"/>
          </p:nvPr>
        </p:nvSpPr>
        <p:spPr>
          <a:xfrm>
            <a:off x="715100" y="1383900"/>
            <a:ext cx="3856800" cy="237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104" name="Google Shape;104;p8"/>
          <p:cNvGrpSpPr/>
          <p:nvPr/>
        </p:nvGrpSpPr>
        <p:grpSpPr>
          <a:xfrm>
            <a:off x="7620460" y="4308545"/>
            <a:ext cx="914283" cy="834964"/>
            <a:chOff x="7077268" y="354300"/>
            <a:chExt cx="642053" cy="586351"/>
          </a:xfrm>
        </p:grpSpPr>
        <p:sp>
          <p:nvSpPr>
            <p:cNvPr id="105" name="Google Shape;105;p8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8"/>
          <p:cNvGrpSpPr/>
          <p:nvPr/>
        </p:nvGrpSpPr>
        <p:grpSpPr>
          <a:xfrm rot="10800000">
            <a:off x="8243283" y="4552148"/>
            <a:ext cx="521543" cy="347751"/>
            <a:chOff x="5142237" y="3822849"/>
            <a:chExt cx="338116" cy="225432"/>
          </a:xfrm>
        </p:grpSpPr>
        <p:sp>
          <p:nvSpPr>
            <p:cNvPr id="108" name="Google Shape;108;p8"/>
            <p:cNvSpPr/>
            <p:nvPr/>
          </p:nvSpPr>
          <p:spPr>
            <a:xfrm>
              <a:off x="5188718" y="3849531"/>
              <a:ext cx="42359" cy="42359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8" y="1"/>
                    <a:pt x="0" y="739"/>
                    <a:pt x="0" y="1651"/>
                  </a:cubicBezTo>
                  <a:cubicBezTo>
                    <a:pt x="0" y="2561"/>
                    <a:pt x="738" y="3299"/>
                    <a:pt x="1648" y="3299"/>
                  </a:cubicBezTo>
                  <a:cubicBezTo>
                    <a:pt x="2560" y="3299"/>
                    <a:pt x="3298" y="2561"/>
                    <a:pt x="3298" y="1651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5142237" y="4005896"/>
              <a:ext cx="42359" cy="42385"/>
            </a:xfrm>
            <a:custGeom>
              <a:avLst/>
              <a:gdLst/>
              <a:ahLst/>
              <a:cxnLst/>
              <a:rect l="l" t="t" r="r" b="b"/>
              <a:pathLst>
                <a:path w="3299" h="3301" extrusionOk="0">
                  <a:moveTo>
                    <a:pt x="1649" y="0"/>
                  </a:moveTo>
                  <a:cubicBezTo>
                    <a:pt x="739" y="0"/>
                    <a:pt x="1" y="738"/>
                    <a:pt x="1" y="1650"/>
                  </a:cubicBezTo>
                  <a:cubicBezTo>
                    <a:pt x="1" y="2562"/>
                    <a:pt x="739" y="3301"/>
                    <a:pt x="1649" y="3301"/>
                  </a:cubicBezTo>
                  <a:cubicBezTo>
                    <a:pt x="2561" y="3301"/>
                    <a:pt x="3299" y="2562"/>
                    <a:pt x="3299" y="1650"/>
                  </a:cubicBezTo>
                  <a:cubicBezTo>
                    <a:pt x="3299" y="738"/>
                    <a:pt x="2561" y="0"/>
                    <a:pt x="1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5408911" y="3907105"/>
              <a:ext cx="71442" cy="71442"/>
            </a:xfrm>
            <a:custGeom>
              <a:avLst/>
              <a:gdLst/>
              <a:ahLst/>
              <a:cxnLst/>
              <a:rect l="l" t="t" r="r" b="b"/>
              <a:pathLst>
                <a:path w="5564" h="5564" extrusionOk="0">
                  <a:moveTo>
                    <a:pt x="2782" y="1"/>
                  </a:moveTo>
                  <a:cubicBezTo>
                    <a:pt x="1246" y="1"/>
                    <a:pt x="1" y="1246"/>
                    <a:pt x="1" y="2782"/>
                  </a:cubicBezTo>
                  <a:cubicBezTo>
                    <a:pt x="1" y="4318"/>
                    <a:pt x="1246" y="5563"/>
                    <a:pt x="2782" y="5563"/>
                  </a:cubicBezTo>
                  <a:cubicBezTo>
                    <a:pt x="4318" y="5563"/>
                    <a:pt x="5563" y="4318"/>
                    <a:pt x="5563" y="2782"/>
                  </a:cubicBezTo>
                  <a:cubicBezTo>
                    <a:pt x="5563" y="1246"/>
                    <a:pt x="4318" y="1"/>
                    <a:pt x="2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5289153" y="3822849"/>
              <a:ext cx="21687" cy="21687"/>
            </a:xfrm>
            <a:custGeom>
              <a:avLst/>
              <a:gdLst/>
              <a:ahLst/>
              <a:cxnLst/>
              <a:rect l="l" t="t" r="r" b="b"/>
              <a:pathLst>
                <a:path w="1689" h="1689" extrusionOk="0">
                  <a:moveTo>
                    <a:pt x="846" y="0"/>
                  </a:moveTo>
                  <a:cubicBezTo>
                    <a:pt x="379" y="0"/>
                    <a:pt x="1" y="379"/>
                    <a:pt x="1" y="845"/>
                  </a:cubicBezTo>
                  <a:cubicBezTo>
                    <a:pt x="1" y="1310"/>
                    <a:pt x="379" y="1688"/>
                    <a:pt x="846" y="1688"/>
                  </a:cubicBezTo>
                  <a:cubicBezTo>
                    <a:pt x="1310" y="1688"/>
                    <a:pt x="1689" y="1310"/>
                    <a:pt x="1689" y="845"/>
                  </a:cubicBezTo>
                  <a:cubicBezTo>
                    <a:pt x="1689" y="379"/>
                    <a:pt x="1310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" name="Google Shape;112;p8"/>
          <p:cNvGrpSpPr/>
          <p:nvPr/>
        </p:nvGrpSpPr>
        <p:grpSpPr>
          <a:xfrm>
            <a:off x="8719756" y="3957783"/>
            <a:ext cx="424244" cy="437787"/>
            <a:chOff x="8884746" y="289993"/>
            <a:chExt cx="297924" cy="307435"/>
          </a:xfrm>
        </p:grpSpPr>
        <p:sp>
          <p:nvSpPr>
            <p:cNvPr id="113" name="Google Shape;113;p8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0"/>
          <p:cNvSpPr txBox="1">
            <a:spLocks noGrp="1"/>
          </p:cNvSpPr>
          <p:nvPr>
            <p:ph type="title"/>
          </p:nvPr>
        </p:nvSpPr>
        <p:spPr>
          <a:xfrm>
            <a:off x="5054400" y="1194300"/>
            <a:ext cx="2892000" cy="2754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33" name="Google Shape;133;p10"/>
          <p:cNvGrpSpPr/>
          <p:nvPr/>
        </p:nvGrpSpPr>
        <p:grpSpPr>
          <a:xfrm>
            <a:off x="8428891" y="297958"/>
            <a:ext cx="914283" cy="834964"/>
            <a:chOff x="7077268" y="354300"/>
            <a:chExt cx="642053" cy="586351"/>
          </a:xfrm>
        </p:grpSpPr>
        <p:sp>
          <p:nvSpPr>
            <p:cNvPr id="134" name="Google Shape;134;p10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0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" name="Google Shape;136;p10"/>
          <p:cNvGrpSpPr/>
          <p:nvPr/>
        </p:nvGrpSpPr>
        <p:grpSpPr>
          <a:xfrm>
            <a:off x="7570910" y="272984"/>
            <a:ext cx="424244" cy="437787"/>
            <a:chOff x="8884746" y="289993"/>
            <a:chExt cx="297924" cy="307435"/>
          </a:xfrm>
        </p:grpSpPr>
        <p:sp>
          <p:nvSpPr>
            <p:cNvPr id="137" name="Google Shape;137;p10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" name="Google Shape;139;p10"/>
          <p:cNvGrpSpPr/>
          <p:nvPr/>
        </p:nvGrpSpPr>
        <p:grpSpPr>
          <a:xfrm>
            <a:off x="8282771" y="-9"/>
            <a:ext cx="292256" cy="244488"/>
            <a:chOff x="2737973" y="2879366"/>
            <a:chExt cx="255670" cy="213863"/>
          </a:xfrm>
        </p:grpSpPr>
        <p:sp>
          <p:nvSpPr>
            <p:cNvPr id="140" name="Google Shape;140;p10"/>
            <p:cNvSpPr/>
            <p:nvPr/>
          </p:nvSpPr>
          <p:spPr>
            <a:xfrm>
              <a:off x="2842619" y="2947251"/>
              <a:ext cx="67551" cy="67551"/>
            </a:xfrm>
            <a:custGeom>
              <a:avLst/>
              <a:gdLst/>
              <a:ahLst/>
              <a:cxnLst/>
              <a:rect l="l" t="t" r="r" b="b"/>
              <a:pathLst>
                <a:path w="5261" h="5261" extrusionOk="0">
                  <a:moveTo>
                    <a:pt x="2630" y="0"/>
                  </a:moveTo>
                  <a:cubicBezTo>
                    <a:pt x="1177" y="0"/>
                    <a:pt x="1" y="1177"/>
                    <a:pt x="1" y="2631"/>
                  </a:cubicBezTo>
                  <a:cubicBezTo>
                    <a:pt x="1" y="4084"/>
                    <a:pt x="1177" y="5260"/>
                    <a:pt x="2630" y="5260"/>
                  </a:cubicBezTo>
                  <a:cubicBezTo>
                    <a:pt x="4085" y="5260"/>
                    <a:pt x="5261" y="4084"/>
                    <a:pt x="5261" y="2631"/>
                  </a:cubicBezTo>
                  <a:cubicBezTo>
                    <a:pt x="5261" y="1177"/>
                    <a:pt x="4085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2737973" y="2959051"/>
              <a:ext cx="38957" cy="38931"/>
            </a:xfrm>
            <a:custGeom>
              <a:avLst/>
              <a:gdLst/>
              <a:ahLst/>
              <a:cxnLst/>
              <a:rect l="l" t="t" r="r" b="b"/>
              <a:pathLst>
                <a:path w="3034" h="3032" extrusionOk="0">
                  <a:moveTo>
                    <a:pt x="1517" y="0"/>
                  </a:moveTo>
                  <a:cubicBezTo>
                    <a:pt x="679" y="0"/>
                    <a:pt x="0" y="679"/>
                    <a:pt x="0" y="1515"/>
                  </a:cubicBezTo>
                  <a:cubicBezTo>
                    <a:pt x="0" y="2353"/>
                    <a:pt x="679" y="3032"/>
                    <a:pt x="1517" y="3032"/>
                  </a:cubicBezTo>
                  <a:cubicBezTo>
                    <a:pt x="2355" y="3032"/>
                    <a:pt x="3034" y="2353"/>
                    <a:pt x="3034" y="1515"/>
                  </a:cubicBezTo>
                  <a:cubicBezTo>
                    <a:pt x="3034" y="679"/>
                    <a:pt x="2355" y="0"/>
                    <a:pt x="15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0"/>
            <p:cNvSpPr/>
            <p:nvPr/>
          </p:nvSpPr>
          <p:spPr>
            <a:xfrm>
              <a:off x="2954712" y="2879366"/>
              <a:ext cx="38931" cy="38969"/>
            </a:xfrm>
            <a:custGeom>
              <a:avLst/>
              <a:gdLst/>
              <a:ahLst/>
              <a:cxnLst/>
              <a:rect l="l" t="t" r="r" b="b"/>
              <a:pathLst>
                <a:path w="3032" h="3035" extrusionOk="0">
                  <a:moveTo>
                    <a:pt x="1515" y="1"/>
                  </a:moveTo>
                  <a:cubicBezTo>
                    <a:pt x="679" y="1"/>
                    <a:pt x="0" y="680"/>
                    <a:pt x="0" y="1518"/>
                  </a:cubicBezTo>
                  <a:cubicBezTo>
                    <a:pt x="0" y="2356"/>
                    <a:pt x="679" y="3035"/>
                    <a:pt x="1515" y="3035"/>
                  </a:cubicBezTo>
                  <a:cubicBezTo>
                    <a:pt x="2353" y="3035"/>
                    <a:pt x="3032" y="2356"/>
                    <a:pt x="3032" y="1518"/>
                  </a:cubicBezTo>
                  <a:cubicBezTo>
                    <a:pt x="3032" y="680"/>
                    <a:pt x="2353" y="1"/>
                    <a:pt x="15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0"/>
            <p:cNvSpPr/>
            <p:nvPr/>
          </p:nvSpPr>
          <p:spPr>
            <a:xfrm>
              <a:off x="2900437" y="3073738"/>
              <a:ext cx="19491" cy="19491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58" y="0"/>
                  </a:moveTo>
                  <a:cubicBezTo>
                    <a:pt x="339" y="0"/>
                    <a:pt x="1" y="338"/>
                    <a:pt x="1" y="757"/>
                  </a:cubicBezTo>
                  <a:cubicBezTo>
                    <a:pt x="1" y="1177"/>
                    <a:pt x="339" y="1517"/>
                    <a:pt x="758" y="1517"/>
                  </a:cubicBezTo>
                  <a:cubicBezTo>
                    <a:pt x="1177" y="1517"/>
                    <a:pt x="1518" y="1177"/>
                    <a:pt x="1518" y="757"/>
                  </a:cubicBezTo>
                  <a:cubicBezTo>
                    <a:pt x="1518" y="338"/>
                    <a:pt x="1177" y="0"/>
                    <a:pt x="7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lt2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1"/>
          <p:cNvPicPr preferRelativeResize="0"/>
          <p:nvPr/>
        </p:nvPicPr>
        <p:blipFill rotWithShape="1">
          <a:blip r:embed="rId2">
            <a:alphaModFix amt="50000"/>
          </a:blip>
          <a:srcRect t="7791" b="7799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>
            <a:spLocks noGrp="1"/>
          </p:cNvSpPr>
          <p:nvPr>
            <p:ph type="title" hasCustomPrompt="1"/>
          </p:nvPr>
        </p:nvSpPr>
        <p:spPr>
          <a:xfrm>
            <a:off x="1765650" y="1534950"/>
            <a:ext cx="5612700" cy="146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47" name="Google Shape;147;p11"/>
          <p:cNvSpPr txBox="1">
            <a:spLocks noGrp="1"/>
          </p:cNvSpPr>
          <p:nvPr>
            <p:ph type="subTitle" idx="1"/>
          </p:nvPr>
        </p:nvSpPr>
        <p:spPr>
          <a:xfrm>
            <a:off x="1765650" y="2924650"/>
            <a:ext cx="5612700" cy="4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48" name="Google Shape;148;p11"/>
          <p:cNvGrpSpPr/>
          <p:nvPr/>
        </p:nvGrpSpPr>
        <p:grpSpPr>
          <a:xfrm>
            <a:off x="8544918" y="3173257"/>
            <a:ext cx="1021827" cy="933237"/>
            <a:chOff x="7077268" y="354300"/>
            <a:chExt cx="642053" cy="586351"/>
          </a:xfrm>
        </p:grpSpPr>
        <p:sp>
          <p:nvSpPr>
            <p:cNvPr id="149" name="Google Shape;149;p11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1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" name="Google Shape;151;p11"/>
          <p:cNvGrpSpPr/>
          <p:nvPr/>
        </p:nvGrpSpPr>
        <p:grpSpPr>
          <a:xfrm flipH="1">
            <a:off x="715098" y="-7"/>
            <a:ext cx="582888" cy="601496"/>
            <a:chOff x="8884746" y="289993"/>
            <a:chExt cx="297924" cy="307435"/>
          </a:xfrm>
        </p:grpSpPr>
        <p:sp>
          <p:nvSpPr>
            <p:cNvPr id="152" name="Google Shape;152;p11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1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bg>
      <p:bgPr>
        <a:solidFill>
          <a:schemeClr val="lt2"/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22"/>
          <p:cNvPicPr preferRelativeResize="0"/>
          <p:nvPr/>
        </p:nvPicPr>
        <p:blipFill rotWithShape="1">
          <a:blip r:embed="rId2">
            <a:alphaModFix amt="50000"/>
          </a:blip>
          <a:srcRect t="7791" b="7799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734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kta ExtraBold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kta ExtraBold"/>
              <a:buNone/>
              <a:defRPr sz="35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kta ExtraBold"/>
              <a:buNone/>
              <a:defRPr sz="35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kta ExtraBold"/>
              <a:buNone/>
              <a:defRPr sz="35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kta ExtraBold"/>
              <a:buNone/>
              <a:defRPr sz="35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kta ExtraBold"/>
              <a:buNone/>
              <a:defRPr sz="35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kta ExtraBold"/>
              <a:buNone/>
              <a:defRPr sz="35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kta ExtraBold"/>
              <a:buNone/>
              <a:defRPr sz="35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kta ExtraBold"/>
              <a:buNone/>
              <a:defRPr sz="35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9pPr>
          </a:lstStyle>
          <a:p>
            <a:endParaRPr/>
          </a:p>
        </p:txBody>
      </p:sp>
      <p:sp>
        <p:nvSpPr>
          <p:cNvPr id="349" name="Google Shape;349;p22"/>
          <p:cNvSpPr txBox="1">
            <a:spLocks noGrp="1"/>
          </p:cNvSpPr>
          <p:nvPr>
            <p:ph type="subTitle" idx="1"/>
          </p:nvPr>
        </p:nvSpPr>
        <p:spPr>
          <a:xfrm>
            <a:off x="897487" y="4010300"/>
            <a:ext cx="2166000" cy="59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22"/>
          <p:cNvSpPr txBox="1">
            <a:spLocks noGrp="1"/>
          </p:cNvSpPr>
          <p:nvPr>
            <p:ph type="subTitle" idx="2"/>
          </p:nvPr>
        </p:nvSpPr>
        <p:spPr>
          <a:xfrm>
            <a:off x="897498" y="3620600"/>
            <a:ext cx="2166000" cy="542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1" name="Google Shape;351;p22"/>
          <p:cNvSpPr txBox="1">
            <a:spLocks noGrp="1"/>
          </p:cNvSpPr>
          <p:nvPr>
            <p:ph type="subTitle" idx="3"/>
          </p:nvPr>
        </p:nvSpPr>
        <p:spPr>
          <a:xfrm>
            <a:off x="3481865" y="4010300"/>
            <a:ext cx="2166000" cy="59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22"/>
          <p:cNvSpPr txBox="1">
            <a:spLocks noGrp="1"/>
          </p:cNvSpPr>
          <p:nvPr>
            <p:ph type="subTitle" idx="4"/>
          </p:nvPr>
        </p:nvSpPr>
        <p:spPr>
          <a:xfrm>
            <a:off x="3481874" y="3620600"/>
            <a:ext cx="2166000" cy="542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3" name="Google Shape;353;p22"/>
          <p:cNvSpPr txBox="1">
            <a:spLocks noGrp="1"/>
          </p:cNvSpPr>
          <p:nvPr>
            <p:ph type="subTitle" idx="5"/>
          </p:nvPr>
        </p:nvSpPr>
        <p:spPr>
          <a:xfrm>
            <a:off x="6080507" y="4010300"/>
            <a:ext cx="2166000" cy="59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22"/>
          <p:cNvSpPr txBox="1">
            <a:spLocks noGrp="1"/>
          </p:cNvSpPr>
          <p:nvPr>
            <p:ph type="subTitle" idx="6"/>
          </p:nvPr>
        </p:nvSpPr>
        <p:spPr>
          <a:xfrm>
            <a:off x="6080513" y="3620600"/>
            <a:ext cx="2166000" cy="542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55" name="Google Shape;355;p22"/>
          <p:cNvGrpSpPr/>
          <p:nvPr/>
        </p:nvGrpSpPr>
        <p:grpSpPr>
          <a:xfrm>
            <a:off x="8428891" y="297958"/>
            <a:ext cx="914283" cy="834964"/>
            <a:chOff x="7077268" y="354300"/>
            <a:chExt cx="642053" cy="586351"/>
          </a:xfrm>
        </p:grpSpPr>
        <p:sp>
          <p:nvSpPr>
            <p:cNvPr id="356" name="Google Shape;356;p22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2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8" name="Google Shape;358;p22"/>
          <p:cNvGrpSpPr/>
          <p:nvPr/>
        </p:nvGrpSpPr>
        <p:grpSpPr>
          <a:xfrm>
            <a:off x="7570910" y="272984"/>
            <a:ext cx="424244" cy="437787"/>
            <a:chOff x="8884746" y="289993"/>
            <a:chExt cx="297924" cy="307435"/>
          </a:xfrm>
        </p:grpSpPr>
        <p:sp>
          <p:nvSpPr>
            <p:cNvPr id="359" name="Google Shape;359;p22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2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1" name="Google Shape;361;p22"/>
          <p:cNvGrpSpPr/>
          <p:nvPr/>
        </p:nvGrpSpPr>
        <p:grpSpPr>
          <a:xfrm>
            <a:off x="8282771" y="-9"/>
            <a:ext cx="292256" cy="244488"/>
            <a:chOff x="2737973" y="2879366"/>
            <a:chExt cx="255670" cy="213863"/>
          </a:xfrm>
        </p:grpSpPr>
        <p:sp>
          <p:nvSpPr>
            <p:cNvPr id="362" name="Google Shape;362;p22"/>
            <p:cNvSpPr/>
            <p:nvPr/>
          </p:nvSpPr>
          <p:spPr>
            <a:xfrm>
              <a:off x="2842619" y="2947251"/>
              <a:ext cx="67551" cy="67551"/>
            </a:xfrm>
            <a:custGeom>
              <a:avLst/>
              <a:gdLst/>
              <a:ahLst/>
              <a:cxnLst/>
              <a:rect l="l" t="t" r="r" b="b"/>
              <a:pathLst>
                <a:path w="5261" h="5261" extrusionOk="0">
                  <a:moveTo>
                    <a:pt x="2630" y="0"/>
                  </a:moveTo>
                  <a:cubicBezTo>
                    <a:pt x="1177" y="0"/>
                    <a:pt x="1" y="1177"/>
                    <a:pt x="1" y="2631"/>
                  </a:cubicBezTo>
                  <a:cubicBezTo>
                    <a:pt x="1" y="4084"/>
                    <a:pt x="1177" y="5260"/>
                    <a:pt x="2630" y="5260"/>
                  </a:cubicBezTo>
                  <a:cubicBezTo>
                    <a:pt x="4085" y="5260"/>
                    <a:pt x="5261" y="4084"/>
                    <a:pt x="5261" y="2631"/>
                  </a:cubicBezTo>
                  <a:cubicBezTo>
                    <a:pt x="5261" y="1177"/>
                    <a:pt x="4085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2"/>
            <p:cNvSpPr/>
            <p:nvPr/>
          </p:nvSpPr>
          <p:spPr>
            <a:xfrm>
              <a:off x="2737973" y="2959051"/>
              <a:ext cx="38957" cy="38931"/>
            </a:xfrm>
            <a:custGeom>
              <a:avLst/>
              <a:gdLst/>
              <a:ahLst/>
              <a:cxnLst/>
              <a:rect l="l" t="t" r="r" b="b"/>
              <a:pathLst>
                <a:path w="3034" h="3032" extrusionOk="0">
                  <a:moveTo>
                    <a:pt x="1517" y="0"/>
                  </a:moveTo>
                  <a:cubicBezTo>
                    <a:pt x="679" y="0"/>
                    <a:pt x="0" y="679"/>
                    <a:pt x="0" y="1515"/>
                  </a:cubicBezTo>
                  <a:cubicBezTo>
                    <a:pt x="0" y="2353"/>
                    <a:pt x="679" y="3032"/>
                    <a:pt x="1517" y="3032"/>
                  </a:cubicBezTo>
                  <a:cubicBezTo>
                    <a:pt x="2355" y="3032"/>
                    <a:pt x="3034" y="2353"/>
                    <a:pt x="3034" y="1515"/>
                  </a:cubicBezTo>
                  <a:cubicBezTo>
                    <a:pt x="3034" y="679"/>
                    <a:pt x="2355" y="0"/>
                    <a:pt x="15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2"/>
            <p:cNvSpPr/>
            <p:nvPr/>
          </p:nvSpPr>
          <p:spPr>
            <a:xfrm>
              <a:off x="2954712" y="2879366"/>
              <a:ext cx="38931" cy="38969"/>
            </a:xfrm>
            <a:custGeom>
              <a:avLst/>
              <a:gdLst/>
              <a:ahLst/>
              <a:cxnLst/>
              <a:rect l="l" t="t" r="r" b="b"/>
              <a:pathLst>
                <a:path w="3032" h="3035" extrusionOk="0">
                  <a:moveTo>
                    <a:pt x="1515" y="1"/>
                  </a:moveTo>
                  <a:cubicBezTo>
                    <a:pt x="679" y="1"/>
                    <a:pt x="0" y="680"/>
                    <a:pt x="0" y="1518"/>
                  </a:cubicBezTo>
                  <a:cubicBezTo>
                    <a:pt x="0" y="2356"/>
                    <a:pt x="679" y="3035"/>
                    <a:pt x="1515" y="3035"/>
                  </a:cubicBezTo>
                  <a:cubicBezTo>
                    <a:pt x="2353" y="3035"/>
                    <a:pt x="3032" y="2356"/>
                    <a:pt x="3032" y="1518"/>
                  </a:cubicBezTo>
                  <a:cubicBezTo>
                    <a:pt x="3032" y="680"/>
                    <a:pt x="2353" y="1"/>
                    <a:pt x="15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2"/>
            <p:cNvSpPr/>
            <p:nvPr/>
          </p:nvSpPr>
          <p:spPr>
            <a:xfrm>
              <a:off x="2900437" y="3073738"/>
              <a:ext cx="19491" cy="19491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58" y="0"/>
                  </a:moveTo>
                  <a:cubicBezTo>
                    <a:pt x="339" y="0"/>
                    <a:pt x="1" y="338"/>
                    <a:pt x="1" y="757"/>
                  </a:cubicBezTo>
                  <a:cubicBezTo>
                    <a:pt x="1" y="1177"/>
                    <a:pt x="339" y="1517"/>
                    <a:pt x="758" y="1517"/>
                  </a:cubicBezTo>
                  <a:cubicBezTo>
                    <a:pt x="1177" y="1517"/>
                    <a:pt x="1518" y="1177"/>
                    <a:pt x="1518" y="757"/>
                  </a:cubicBezTo>
                  <a:cubicBezTo>
                    <a:pt x="1518" y="338"/>
                    <a:pt x="1177" y="0"/>
                    <a:pt x="7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" name="Google Shape;366;p22"/>
          <p:cNvGrpSpPr/>
          <p:nvPr/>
        </p:nvGrpSpPr>
        <p:grpSpPr>
          <a:xfrm>
            <a:off x="761666" y="-37167"/>
            <a:ext cx="914283" cy="834964"/>
            <a:chOff x="7077268" y="354300"/>
            <a:chExt cx="642053" cy="586351"/>
          </a:xfrm>
        </p:grpSpPr>
        <p:sp>
          <p:nvSpPr>
            <p:cNvPr id="367" name="Google Shape;367;p22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2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22"/>
          <p:cNvGrpSpPr/>
          <p:nvPr/>
        </p:nvGrpSpPr>
        <p:grpSpPr>
          <a:xfrm>
            <a:off x="454333" y="272968"/>
            <a:ext cx="521543" cy="347751"/>
            <a:chOff x="5142237" y="3822849"/>
            <a:chExt cx="338116" cy="225432"/>
          </a:xfrm>
        </p:grpSpPr>
        <p:sp>
          <p:nvSpPr>
            <p:cNvPr id="370" name="Google Shape;370;p22"/>
            <p:cNvSpPr/>
            <p:nvPr/>
          </p:nvSpPr>
          <p:spPr>
            <a:xfrm>
              <a:off x="5188718" y="3849531"/>
              <a:ext cx="42359" cy="42359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8" y="1"/>
                    <a:pt x="0" y="739"/>
                    <a:pt x="0" y="1651"/>
                  </a:cubicBezTo>
                  <a:cubicBezTo>
                    <a:pt x="0" y="2561"/>
                    <a:pt x="738" y="3299"/>
                    <a:pt x="1648" y="3299"/>
                  </a:cubicBezTo>
                  <a:cubicBezTo>
                    <a:pt x="2560" y="3299"/>
                    <a:pt x="3298" y="2561"/>
                    <a:pt x="3298" y="1651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2"/>
            <p:cNvSpPr/>
            <p:nvPr/>
          </p:nvSpPr>
          <p:spPr>
            <a:xfrm>
              <a:off x="5142237" y="4005896"/>
              <a:ext cx="42359" cy="42385"/>
            </a:xfrm>
            <a:custGeom>
              <a:avLst/>
              <a:gdLst/>
              <a:ahLst/>
              <a:cxnLst/>
              <a:rect l="l" t="t" r="r" b="b"/>
              <a:pathLst>
                <a:path w="3299" h="3301" extrusionOk="0">
                  <a:moveTo>
                    <a:pt x="1649" y="0"/>
                  </a:moveTo>
                  <a:cubicBezTo>
                    <a:pt x="739" y="0"/>
                    <a:pt x="1" y="738"/>
                    <a:pt x="1" y="1650"/>
                  </a:cubicBezTo>
                  <a:cubicBezTo>
                    <a:pt x="1" y="2562"/>
                    <a:pt x="739" y="3301"/>
                    <a:pt x="1649" y="3301"/>
                  </a:cubicBezTo>
                  <a:cubicBezTo>
                    <a:pt x="2561" y="3301"/>
                    <a:pt x="3299" y="2562"/>
                    <a:pt x="3299" y="1650"/>
                  </a:cubicBezTo>
                  <a:cubicBezTo>
                    <a:pt x="3299" y="738"/>
                    <a:pt x="2561" y="0"/>
                    <a:pt x="1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2"/>
            <p:cNvSpPr/>
            <p:nvPr/>
          </p:nvSpPr>
          <p:spPr>
            <a:xfrm>
              <a:off x="5408911" y="3907105"/>
              <a:ext cx="71442" cy="71442"/>
            </a:xfrm>
            <a:custGeom>
              <a:avLst/>
              <a:gdLst/>
              <a:ahLst/>
              <a:cxnLst/>
              <a:rect l="l" t="t" r="r" b="b"/>
              <a:pathLst>
                <a:path w="5564" h="5564" extrusionOk="0">
                  <a:moveTo>
                    <a:pt x="2782" y="1"/>
                  </a:moveTo>
                  <a:cubicBezTo>
                    <a:pt x="1246" y="1"/>
                    <a:pt x="1" y="1246"/>
                    <a:pt x="1" y="2782"/>
                  </a:cubicBezTo>
                  <a:cubicBezTo>
                    <a:pt x="1" y="4318"/>
                    <a:pt x="1246" y="5563"/>
                    <a:pt x="2782" y="5563"/>
                  </a:cubicBezTo>
                  <a:cubicBezTo>
                    <a:pt x="4318" y="5563"/>
                    <a:pt x="5563" y="4318"/>
                    <a:pt x="5563" y="2782"/>
                  </a:cubicBezTo>
                  <a:cubicBezTo>
                    <a:pt x="5563" y="1246"/>
                    <a:pt x="4318" y="1"/>
                    <a:pt x="2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2"/>
            <p:cNvSpPr/>
            <p:nvPr/>
          </p:nvSpPr>
          <p:spPr>
            <a:xfrm>
              <a:off x="5289153" y="3822849"/>
              <a:ext cx="21687" cy="21687"/>
            </a:xfrm>
            <a:custGeom>
              <a:avLst/>
              <a:gdLst/>
              <a:ahLst/>
              <a:cxnLst/>
              <a:rect l="l" t="t" r="r" b="b"/>
              <a:pathLst>
                <a:path w="1689" h="1689" extrusionOk="0">
                  <a:moveTo>
                    <a:pt x="846" y="0"/>
                  </a:moveTo>
                  <a:cubicBezTo>
                    <a:pt x="379" y="0"/>
                    <a:pt x="1" y="379"/>
                    <a:pt x="1" y="845"/>
                  </a:cubicBezTo>
                  <a:cubicBezTo>
                    <a:pt x="1" y="1310"/>
                    <a:pt x="379" y="1688"/>
                    <a:pt x="846" y="1688"/>
                  </a:cubicBezTo>
                  <a:cubicBezTo>
                    <a:pt x="1310" y="1688"/>
                    <a:pt x="1689" y="1310"/>
                    <a:pt x="1689" y="845"/>
                  </a:cubicBezTo>
                  <a:cubicBezTo>
                    <a:pt x="1689" y="379"/>
                    <a:pt x="1310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" name="Google Shape;374;p22"/>
          <p:cNvGrpSpPr/>
          <p:nvPr/>
        </p:nvGrpSpPr>
        <p:grpSpPr>
          <a:xfrm>
            <a:off x="10" y="710772"/>
            <a:ext cx="424244" cy="437787"/>
            <a:chOff x="8884746" y="289993"/>
            <a:chExt cx="297924" cy="307435"/>
          </a:xfrm>
        </p:grpSpPr>
        <p:sp>
          <p:nvSpPr>
            <p:cNvPr id="375" name="Google Shape;375;p22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">
    <p:bg>
      <p:bgPr>
        <a:solidFill>
          <a:schemeClr val="lt2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27"/>
          <p:cNvPicPr preferRelativeResize="0"/>
          <p:nvPr/>
        </p:nvPicPr>
        <p:blipFill rotWithShape="1">
          <a:blip r:embed="rId2">
            <a:alphaModFix amt="50000"/>
          </a:blip>
          <a:srcRect b="1559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2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734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9pPr>
          </a:lstStyle>
          <a:p>
            <a:endParaRPr/>
          </a:p>
        </p:txBody>
      </p:sp>
      <p:grpSp>
        <p:nvGrpSpPr>
          <p:cNvPr id="499" name="Google Shape;499;p27"/>
          <p:cNvGrpSpPr/>
          <p:nvPr/>
        </p:nvGrpSpPr>
        <p:grpSpPr>
          <a:xfrm>
            <a:off x="7772860" y="4460945"/>
            <a:ext cx="914283" cy="834964"/>
            <a:chOff x="7077268" y="354300"/>
            <a:chExt cx="642053" cy="586351"/>
          </a:xfrm>
        </p:grpSpPr>
        <p:sp>
          <p:nvSpPr>
            <p:cNvPr id="500" name="Google Shape;500;p27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7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2" name="Google Shape;502;p27"/>
          <p:cNvGrpSpPr/>
          <p:nvPr/>
        </p:nvGrpSpPr>
        <p:grpSpPr>
          <a:xfrm rot="10800000">
            <a:off x="8395683" y="4704548"/>
            <a:ext cx="521543" cy="347751"/>
            <a:chOff x="5142237" y="3822849"/>
            <a:chExt cx="338116" cy="225432"/>
          </a:xfrm>
        </p:grpSpPr>
        <p:sp>
          <p:nvSpPr>
            <p:cNvPr id="503" name="Google Shape;503;p27"/>
            <p:cNvSpPr/>
            <p:nvPr/>
          </p:nvSpPr>
          <p:spPr>
            <a:xfrm>
              <a:off x="5188718" y="3849531"/>
              <a:ext cx="42359" cy="42359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8" y="1"/>
                    <a:pt x="0" y="739"/>
                    <a:pt x="0" y="1651"/>
                  </a:cubicBezTo>
                  <a:cubicBezTo>
                    <a:pt x="0" y="2561"/>
                    <a:pt x="738" y="3299"/>
                    <a:pt x="1648" y="3299"/>
                  </a:cubicBezTo>
                  <a:cubicBezTo>
                    <a:pt x="2560" y="3299"/>
                    <a:pt x="3298" y="2561"/>
                    <a:pt x="3298" y="1651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7"/>
            <p:cNvSpPr/>
            <p:nvPr/>
          </p:nvSpPr>
          <p:spPr>
            <a:xfrm>
              <a:off x="5142237" y="4005896"/>
              <a:ext cx="42359" cy="42385"/>
            </a:xfrm>
            <a:custGeom>
              <a:avLst/>
              <a:gdLst/>
              <a:ahLst/>
              <a:cxnLst/>
              <a:rect l="l" t="t" r="r" b="b"/>
              <a:pathLst>
                <a:path w="3299" h="3301" extrusionOk="0">
                  <a:moveTo>
                    <a:pt x="1649" y="0"/>
                  </a:moveTo>
                  <a:cubicBezTo>
                    <a:pt x="739" y="0"/>
                    <a:pt x="1" y="738"/>
                    <a:pt x="1" y="1650"/>
                  </a:cubicBezTo>
                  <a:cubicBezTo>
                    <a:pt x="1" y="2562"/>
                    <a:pt x="739" y="3301"/>
                    <a:pt x="1649" y="3301"/>
                  </a:cubicBezTo>
                  <a:cubicBezTo>
                    <a:pt x="2561" y="3301"/>
                    <a:pt x="3299" y="2562"/>
                    <a:pt x="3299" y="1650"/>
                  </a:cubicBezTo>
                  <a:cubicBezTo>
                    <a:pt x="3299" y="738"/>
                    <a:pt x="2561" y="0"/>
                    <a:pt x="1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7"/>
            <p:cNvSpPr/>
            <p:nvPr/>
          </p:nvSpPr>
          <p:spPr>
            <a:xfrm>
              <a:off x="5408911" y="3907105"/>
              <a:ext cx="71442" cy="71442"/>
            </a:xfrm>
            <a:custGeom>
              <a:avLst/>
              <a:gdLst/>
              <a:ahLst/>
              <a:cxnLst/>
              <a:rect l="l" t="t" r="r" b="b"/>
              <a:pathLst>
                <a:path w="5564" h="5564" extrusionOk="0">
                  <a:moveTo>
                    <a:pt x="2782" y="1"/>
                  </a:moveTo>
                  <a:cubicBezTo>
                    <a:pt x="1246" y="1"/>
                    <a:pt x="1" y="1246"/>
                    <a:pt x="1" y="2782"/>
                  </a:cubicBezTo>
                  <a:cubicBezTo>
                    <a:pt x="1" y="4318"/>
                    <a:pt x="1246" y="5563"/>
                    <a:pt x="2782" y="5563"/>
                  </a:cubicBezTo>
                  <a:cubicBezTo>
                    <a:pt x="4318" y="5563"/>
                    <a:pt x="5563" y="4318"/>
                    <a:pt x="5563" y="2782"/>
                  </a:cubicBezTo>
                  <a:cubicBezTo>
                    <a:pt x="5563" y="1246"/>
                    <a:pt x="4318" y="1"/>
                    <a:pt x="2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7"/>
            <p:cNvSpPr/>
            <p:nvPr/>
          </p:nvSpPr>
          <p:spPr>
            <a:xfrm>
              <a:off x="5289153" y="3822849"/>
              <a:ext cx="21687" cy="21687"/>
            </a:xfrm>
            <a:custGeom>
              <a:avLst/>
              <a:gdLst/>
              <a:ahLst/>
              <a:cxnLst/>
              <a:rect l="l" t="t" r="r" b="b"/>
              <a:pathLst>
                <a:path w="1689" h="1689" extrusionOk="0">
                  <a:moveTo>
                    <a:pt x="846" y="0"/>
                  </a:moveTo>
                  <a:cubicBezTo>
                    <a:pt x="379" y="0"/>
                    <a:pt x="1" y="379"/>
                    <a:pt x="1" y="845"/>
                  </a:cubicBezTo>
                  <a:cubicBezTo>
                    <a:pt x="1" y="1310"/>
                    <a:pt x="379" y="1688"/>
                    <a:pt x="846" y="1688"/>
                  </a:cubicBezTo>
                  <a:cubicBezTo>
                    <a:pt x="1310" y="1688"/>
                    <a:pt x="1689" y="1310"/>
                    <a:pt x="1689" y="845"/>
                  </a:cubicBezTo>
                  <a:cubicBezTo>
                    <a:pt x="1689" y="379"/>
                    <a:pt x="1310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507;p27"/>
          <p:cNvGrpSpPr/>
          <p:nvPr/>
        </p:nvGrpSpPr>
        <p:grpSpPr>
          <a:xfrm>
            <a:off x="8872156" y="4110183"/>
            <a:ext cx="424244" cy="437787"/>
            <a:chOff x="8884746" y="289993"/>
            <a:chExt cx="297924" cy="307435"/>
          </a:xfrm>
        </p:grpSpPr>
        <p:sp>
          <p:nvSpPr>
            <p:cNvPr id="508" name="Google Shape;508;p27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7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lt2"/>
        </a:solidFill>
        <a:effectLst/>
      </p:bgPr>
    </p:bg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30"/>
          <p:cNvPicPr preferRelativeResize="0"/>
          <p:nvPr/>
        </p:nvPicPr>
        <p:blipFill rotWithShape="1">
          <a:blip r:embed="rId2">
            <a:alphaModFix amt="50000"/>
          </a:blip>
          <a:srcRect t="15590"/>
          <a:stretch/>
        </p:blipFill>
        <p:spPr>
          <a:xfrm rot="10800000"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2" name="Google Shape;542;p30"/>
          <p:cNvGrpSpPr/>
          <p:nvPr/>
        </p:nvGrpSpPr>
        <p:grpSpPr>
          <a:xfrm>
            <a:off x="7687668" y="1416482"/>
            <a:ext cx="1021827" cy="933237"/>
            <a:chOff x="7077268" y="354300"/>
            <a:chExt cx="642053" cy="586351"/>
          </a:xfrm>
        </p:grpSpPr>
        <p:sp>
          <p:nvSpPr>
            <p:cNvPr id="543" name="Google Shape;543;p30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0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5" name="Google Shape;545;p30"/>
          <p:cNvGrpSpPr/>
          <p:nvPr/>
        </p:nvGrpSpPr>
        <p:grpSpPr>
          <a:xfrm>
            <a:off x="8085795" y="41000"/>
            <a:ext cx="414927" cy="347100"/>
            <a:chOff x="2737973" y="2879366"/>
            <a:chExt cx="255670" cy="213863"/>
          </a:xfrm>
        </p:grpSpPr>
        <p:sp>
          <p:nvSpPr>
            <p:cNvPr id="546" name="Google Shape;546;p30"/>
            <p:cNvSpPr/>
            <p:nvPr/>
          </p:nvSpPr>
          <p:spPr>
            <a:xfrm>
              <a:off x="2842619" y="2947251"/>
              <a:ext cx="67551" cy="67551"/>
            </a:xfrm>
            <a:custGeom>
              <a:avLst/>
              <a:gdLst/>
              <a:ahLst/>
              <a:cxnLst/>
              <a:rect l="l" t="t" r="r" b="b"/>
              <a:pathLst>
                <a:path w="5261" h="5261" extrusionOk="0">
                  <a:moveTo>
                    <a:pt x="2630" y="0"/>
                  </a:moveTo>
                  <a:cubicBezTo>
                    <a:pt x="1177" y="0"/>
                    <a:pt x="1" y="1177"/>
                    <a:pt x="1" y="2631"/>
                  </a:cubicBezTo>
                  <a:cubicBezTo>
                    <a:pt x="1" y="4084"/>
                    <a:pt x="1177" y="5260"/>
                    <a:pt x="2630" y="5260"/>
                  </a:cubicBezTo>
                  <a:cubicBezTo>
                    <a:pt x="4085" y="5260"/>
                    <a:pt x="5261" y="4084"/>
                    <a:pt x="5261" y="2631"/>
                  </a:cubicBezTo>
                  <a:cubicBezTo>
                    <a:pt x="5261" y="1177"/>
                    <a:pt x="4085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0"/>
            <p:cNvSpPr/>
            <p:nvPr/>
          </p:nvSpPr>
          <p:spPr>
            <a:xfrm>
              <a:off x="2737973" y="2959051"/>
              <a:ext cx="38957" cy="38931"/>
            </a:xfrm>
            <a:custGeom>
              <a:avLst/>
              <a:gdLst/>
              <a:ahLst/>
              <a:cxnLst/>
              <a:rect l="l" t="t" r="r" b="b"/>
              <a:pathLst>
                <a:path w="3034" h="3032" extrusionOk="0">
                  <a:moveTo>
                    <a:pt x="1517" y="0"/>
                  </a:moveTo>
                  <a:cubicBezTo>
                    <a:pt x="679" y="0"/>
                    <a:pt x="0" y="679"/>
                    <a:pt x="0" y="1515"/>
                  </a:cubicBezTo>
                  <a:cubicBezTo>
                    <a:pt x="0" y="2353"/>
                    <a:pt x="679" y="3032"/>
                    <a:pt x="1517" y="3032"/>
                  </a:cubicBezTo>
                  <a:cubicBezTo>
                    <a:pt x="2355" y="3032"/>
                    <a:pt x="3034" y="2353"/>
                    <a:pt x="3034" y="1515"/>
                  </a:cubicBezTo>
                  <a:cubicBezTo>
                    <a:pt x="3034" y="679"/>
                    <a:pt x="2355" y="0"/>
                    <a:pt x="15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0"/>
            <p:cNvSpPr/>
            <p:nvPr/>
          </p:nvSpPr>
          <p:spPr>
            <a:xfrm>
              <a:off x="2954712" y="2879366"/>
              <a:ext cx="38931" cy="38969"/>
            </a:xfrm>
            <a:custGeom>
              <a:avLst/>
              <a:gdLst/>
              <a:ahLst/>
              <a:cxnLst/>
              <a:rect l="l" t="t" r="r" b="b"/>
              <a:pathLst>
                <a:path w="3032" h="3035" extrusionOk="0">
                  <a:moveTo>
                    <a:pt x="1515" y="1"/>
                  </a:moveTo>
                  <a:cubicBezTo>
                    <a:pt x="679" y="1"/>
                    <a:pt x="0" y="680"/>
                    <a:pt x="0" y="1518"/>
                  </a:cubicBezTo>
                  <a:cubicBezTo>
                    <a:pt x="0" y="2356"/>
                    <a:pt x="679" y="3035"/>
                    <a:pt x="1515" y="3035"/>
                  </a:cubicBezTo>
                  <a:cubicBezTo>
                    <a:pt x="2353" y="3035"/>
                    <a:pt x="3032" y="2356"/>
                    <a:pt x="3032" y="1518"/>
                  </a:cubicBezTo>
                  <a:cubicBezTo>
                    <a:pt x="3032" y="680"/>
                    <a:pt x="2353" y="1"/>
                    <a:pt x="15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0"/>
            <p:cNvSpPr/>
            <p:nvPr/>
          </p:nvSpPr>
          <p:spPr>
            <a:xfrm>
              <a:off x="2900437" y="3073738"/>
              <a:ext cx="19491" cy="19491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58" y="0"/>
                  </a:moveTo>
                  <a:cubicBezTo>
                    <a:pt x="339" y="0"/>
                    <a:pt x="1" y="338"/>
                    <a:pt x="1" y="757"/>
                  </a:cubicBezTo>
                  <a:cubicBezTo>
                    <a:pt x="1" y="1177"/>
                    <a:pt x="339" y="1517"/>
                    <a:pt x="758" y="1517"/>
                  </a:cubicBezTo>
                  <a:cubicBezTo>
                    <a:pt x="1177" y="1517"/>
                    <a:pt x="1518" y="1177"/>
                    <a:pt x="1518" y="757"/>
                  </a:cubicBezTo>
                  <a:cubicBezTo>
                    <a:pt x="1518" y="338"/>
                    <a:pt x="1177" y="0"/>
                    <a:pt x="7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0" name="Google Shape;550;p30"/>
          <p:cNvGrpSpPr/>
          <p:nvPr/>
        </p:nvGrpSpPr>
        <p:grpSpPr>
          <a:xfrm rot="4499985">
            <a:off x="-650270" y="2211440"/>
            <a:ext cx="2000156" cy="1826633"/>
            <a:chOff x="7077268" y="354300"/>
            <a:chExt cx="642053" cy="586351"/>
          </a:xfrm>
        </p:grpSpPr>
        <p:sp>
          <p:nvSpPr>
            <p:cNvPr id="551" name="Google Shape;551;p30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0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" name="Google Shape;553;p30"/>
          <p:cNvGrpSpPr/>
          <p:nvPr/>
        </p:nvGrpSpPr>
        <p:grpSpPr>
          <a:xfrm flipH="1">
            <a:off x="1411173" y="3602693"/>
            <a:ext cx="582888" cy="601496"/>
            <a:chOff x="8884746" y="289993"/>
            <a:chExt cx="297924" cy="307435"/>
          </a:xfrm>
        </p:grpSpPr>
        <p:sp>
          <p:nvSpPr>
            <p:cNvPr id="554" name="Google Shape;554;p30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0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" name="Google Shape;556;p30"/>
          <p:cNvGrpSpPr/>
          <p:nvPr/>
        </p:nvGrpSpPr>
        <p:grpSpPr>
          <a:xfrm rot="-5400000">
            <a:off x="6761120" y="-698782"/>
            <a:ext cx="2000186" cy="1826661"/>
            <a:chOff x="7077268" y="354300"/>
            <a:chExt cx="642053" cy="586351"/>
          </a:xfrm>
        </p:grpSpPr>
        <p:sp>
          <p:nvSpPr>
            <p:cNvPr id="557" name="Google Shape;557;p30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0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9" name="Google Shape;559;p30"/>
          <p:cNvGrpSpPr/>
          <p:nvPr/>
        </p:nvGrpSpPr>
        <p:grpSpPr>
          <a:xfrm>
            <a:off x="8804179" y="753545"/>
            <a:ext cx="642413" cy="662922"/>
            <a:chOff x="8884746" y="289993"/>
            <a:chExt cx="297924" cy="307435"/>
          </a:xfrm>
        </p:grpSpPr>
        <p:sp>
          <p:nvSpPr>
            <p:cNvPr id="560" name="Google Shape;560;p30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0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2" name="Google Shape;562;p30"/>
          <p:cNvGrpSpPr/>
          <p:nvPr/>
        </p:nvGrpSpPr>
        <p:grpSpPr>
          <a:xfrm flipH="1">
            <a:off x="972230" y="4608490"/>
            <a:ext cx="1021827" cy="933178"/>
            <a:chOff x="7077268" y="354300"/>
            <a:chExt cx="642053" cy="586351"/>
          </a:xfrm>
        </p:grpSpPr>
        <p:sp>
          <p:nvSpPr>
            <p:cNvPr id="563" name="Google Shape;563;p30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0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" name="Google Shape;565;p30"/>
          <p:cNvGrpSpPr/>
          <p:nvPr/>
        </p:nvGrpSpPr>
        <p:grpSpPr>
          <a:xfrm rot="-1799953" flipH="1">
            <a:off x="373289" y="4434234"/>
            <a:ext cx="521522" cy="347745"/>
            <a:chOff x="5142237" y="3822849"/>
            <a:chExt cx="338116" cy="225432"/>
          </a:xfrm>
        </p:grpSpPr>
        <p:sp>
          <p:nvSpPr>
            <p:cNvPr id="566" name="Google Shape;566;p30"/>
            <p:cNvSpPr/>
            <p:nvPr/>
          </p:nvSpPr>
          <p:spPr>
            <a:xfrm>
              <a:off x="5188718" y="3849531"/>
              <a:ext cx="42359" cy="42359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8" y="1"/>
                    <a:pt x="0" y="739"/>
                    <a:pt x="0" y="1651"/>
                  </a:cubicBezTo>
                  <a:cubicBezTo>
                    <a:pt x="0" y="2561"/>
                    <a:pt x="738" y="3299"/>
                    <a:pt x="1648" y="3299"/>
                  </a:cubicBezTo>
                  <a:cubicBezTo>
                    <a:pt x="2560" y="3299"/>
                    <a:pt x="3298" y="2561"/>
                    <a:pt x="3298" y="1651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0"/>
            <p:cNvSpPr/>
            <p:nvPr/>
          </p:nvSpPr>
          <p:spPr>
            <a:xfrm>
              <a:off x="5142237" y="4005896"/>
              <a:ext cx="42359" cy="42385"/>
            </a:xfrm>
            <a:custGeom>
              <a:avLst/>
              <a:gdLst/>
              <a:ahLst/>
              <a:cxnLst/>
              <a:rect l="l" t="t" r="r" b="b"/>
              <a:pathLst>
                <a:path w="3299" h="3301" extrusionOk="0">
                  <a:moveTo>
                    <a:pt x="1649" y="0"/>
                  </a:moveTo>
                  <a:cubicBezTo>
                    <a:pt x="739" y="0"/>
                    <a:pt x="1" y="738"/>
                    <a:pt x="1" y="1650"/>
                  </a:cubicBezTo>
                  <a:cubicBezTo>
                    <a:pt x="1" y="2562"/>
                    <a:pt x="739" y="3301"/>
                    <a:pt x="1649" y="3301"/>
                  </a:cubicBezTo>
                  <a:cubicBezTo>
                    <a:pt x="2561" y="3301"/>
                    <a:pt x="3299" y="2562"/>
                    <a:pt x="3299" y="1650"/>
                  </a:cubicBezTo>
                  <a:cubicBezTo>
                    <a:pt x="3299" y="738"/>
                    <a:pt x="2561" y="0"/>
                    <a:pt x="1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0"/>
            <p:cNvSpPr/>
            <p:nvPr/>
          </p:nvSpPr>
          <p:spPr>
            <a:xfrm>
              <a:off x="5408911" y="3907105"/>
              <a:ext cx="71442" cy="71442"/>
            </a:xfrm>
            <a:custGeom>
              <a:avLst/>
              <a:gdLst/>
              <a:ahLst/>
              <a:cxnLst/>
              <a:rect l="l" t="t" r="r" b="b"/>
              <a:pathLst>
                <a:path w="5564" h="5564" extrusionOk="0">
                  <a:moveTo>
                    <a:pt x="2782" y="1"/>
                  </a:moveTo>
                  <a:cubicBezTo>
                    <a:pt x="1246" y="1"/>
                    <a:pt x="1" y="1246"/>
                    <a:pt x="1" y="2782"/>
                  </a:cubicBezTo>
                  <a:cubicBezTo>
                    <a:pt x="1" y="4318"/>
                    <a:pt x="1246" y="5563"/>
                    <a:pt x="2782" y="5563"/>
                  </a:cubicBezTo>
                  <a:cubicBezTo>
                    <a:pt x="4318" y="5563"/>
                    <a:pt x="5563" y="4318"/>
                    <a:pt x="5563" y="2782"/>
                  </a:cubicBezTo>
                  <a:cubicBezTo>
                    <a:pt x="5563" y="1246"/>
                    <a:pt x="4318" y="1"/>
                    <a:pt x="2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0"/>
            <p:cNvSpPr/>
            <p:nvPr/>
          </p:nvSpPr>
          <p:spPr>
            <a:xfrm>
              <a:off x="5289153" y="3822849"/>
              <a:ext cx="21687" cy="21687"/>
            </a:xfrm>
            <a:custGeom>
              <a:avLst/>
              <a:gdLst/>
              <a:ahLst/>
              <a:cxnLst/>
              <a:rect l="l" t="t" r="r" b="b"/>
              <a:pathLst>
                <a:path w="1689" h="1689" extrusionOk="0">
                  <a:moveTo>
                    <a:pt x="846" y="0"/>
                  </a:moveTo>
                  <a:cubicBezTo>
                    <a:pt x="379" y="0"/>
                    <a:pt x="1" y="379"/>
                    <a:pt x="1" y="845"/>
                  </a:cubicBezTo>
                  <a:cubicBezTo>
                    <a:pt x="1" y="1310"/>
                    <a:pt x="379" y="1688"/>
                    <a:pt x="846" y="1688"/>
                  </a:cubicBezTo>
                  <a:cubicBezTo>
                    <a:pt x="1310" y="1688"/>
                    <a:pt x="1689" y="1310"/>
                    <a:pt x="1689" y="845"/>
                  </a:cubicBezTo>
                  <a:cubicBezTo>
                    <a:pt x="1689" y="379"/>
                    <a:pt x="1310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lt2"/>
        </a:solidFill>
        <a:effectLst/>
      </p:bgPr>
    </p:bg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31"/>
          <p:cNvPicPr preferRelativeResize="0"/>
          <p:nvPr/>
        </p:nvPicPr>
        <p:blipFill rotWithShape="1">
          <a:blip r:embed="rId2">
            <a:alphaModFix amt="50000"/>
          </a:blip>
          <a:srcRect t="1559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2" name="Google Shape;572;p31"/>
          <p:cNvGrpSpPr/>
          <p:nvPr/>
        </p:nvGrpSpPr>
        <p:grpSpPr>
          <a:xfrm>
            <a:off x="8544918" y="3173257"/>
            <a:ext cx="1021827" cy="933237"/>
            <a:chOff x="7077268" y="354300"/>
            <a:chExt cx="642053" cy="586351"/>
          </a:xfrm>
        </p:grpSpPr>
        <p:sp>
          <p:nvSpPr>
            <p:cNvPr id="573" name="Google Shape;573;p31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1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" name="Google Shape;575;p31"/>
          <p:cNvGrpSpPr/>
          <p:nvPr/>
        </p:nvGrpSpPr>
        <p:grpSpPr>
          <a:xfrm flipH="1">
            <a:off x="715098" y="-7"/>
            <a:ext cx="582888" cy="601496"/>
            <a:chOff x="8884746" y="289993"/>
            <a:chExt cx="297924" cy="307435"/>
          </a:xfrm>
        </p:grpSpPr>
        <p:sp>
          <p:nvSpPr>
            <p:cNvPr id="576" name="Google Shape;576;p31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1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31"/>
          <p:cNvGrpSpPr/>
          <p:nvPr/>
        </p:nvGrpSpPr>
        <p:grpSpPr>
          <a:xfrm>
            <a:off x="7956170" y="4644500"/>
            <a:ext cx="414927" cy="347100"/>
            <a:chOff x="2737973" y="2879366"/>
            <a:chExt cx="255670" cy="213863"/>
          </a:xfrm>
        </p:grpSpPr>
        <p:sp>
          <p:nvSpPr>
            <p:cNvPr id="579" name="Google Shape;579;p31"/>
            <p:cNvSpPr/>
            <p:nvPr/>
          </p:nvSpPr>
          <p:spPr>
            <a:xfrm>
              <a:off x="2842619" y="2947251"/>
              <a:ext cx="67551" cy="67551"/>
            </a:xfrm>
            <a:custGeom>
              <a:avLst/>
              <a:gdLst/>
              <a:ahLst/>
              <a:cxnLst/>
              <a:rect l="l" t="t" r="r" b="b"/>
              <a:pathLst>
                <a:path w="5261" h="5261" extrusionOk="0">
                  <a:moveTo>
                    <a:pt x="2630" y="0"/>
                  </a:moveTo>
                  <a:cubicBezTo>
                    <a:pt x="1177" y="0"/>
                    <a:pt x="1" y="1177"/>
                    <a:pt x="1" y="2631"/>
                  </a:cubicBezTo>
                  <a:cubicBezTo>
                    <a:pt x="1" y="4084"/>
                    <a:pt x="1177" y="5260"/>
                    <a:pt x="2630" y="5260"/>
                  </a:cubicBezTo>
                  <a:cubicBezTo>
                    <a:pt x="4085" y="5260"/>
                    <a:pt x="5261" y="4084"/>
                    <a:pt x="5261" y="2631"/>
                  </a:cubicBezTo>
                  <a:cubicBezTo>
                    <a:pt x="5261" y="1177"/>
                    <a:pt x="4085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1"/>
            <p:cNvSpPr/>
            <p:nvPr/>
          </p:nvSpPr>
          <p:spPr>
            <a:xfrm>
              <a:off x="2737973" y="2959051"/>
              <a:ext cx="38957" cy="38931"/>
            </a:xfrm>
            <a:custGeom>
              <a:avLst/>
              <a:gdLst/>
              <a:ahLst/>
              <a:cxnLst/>
              <a:rect l="l" t="t" r="r" b="b"/>
              <a:pathLst>
                <a:path w="3034" h="3032" extrusionOk="0">
                  <a:moveTo>
                    <a:pt x="1517" y="0"/>
                  </a:moveTo>
                  <a:cubicBezTo>
                    <a:pt x="679" y="0"/>
                    <a:pt x="0" y="679"/>
                    <a:pt x="0" y="1515"/>
                  </a:cubicBezTo>
                  <a:cubicBezTo>
                    <a:pt x="0" y="2353"/>
                    <a:pt x="679" y="3032"/>
                    <a:pt x="1517" y="3032"/>
                  </a:cubicBezTo>
                  <a:cubicBezTo>
                    <a:pt x="2355" y="3032"/>
                    <a:pt x="3034" y="2353"/>
                    <a:pt x="3034" y="1515"/>
                  </a:cubicBezTo>
                  <a:cubicBezTo>
                    <a:pt x="3034" y="679"/>
                    <a:pt x="2355" y="0"/>
                    <a:pt x="15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1"/>
            <p:cNvSpPr/>
            <p:nvPr/>
          </p:nvSpPr>
          <p:spPr>
            <a:xfrm>
              <a:off x="2954712" y="2879366"/>
              <a:ext cx="38931" cy="38969"/>
            </a:xfrm>
            <a:custGeom>
              <a:avLst/>
              <a:gdLst/>
              <a:ahLst/>
              <a:cxnLst/>
              <a:rect l="l" t="t" r="r" b="b"/>
              <a:pathLst>
                <a:path w="3032" h="3035" extrusionOk="0">
                  <a:moveTo>
                    <a:pt x="1515" y="1"/>
                  </a:moveTo>
                  <a:cubicBezTo>
                    <a:pt x="679" y="1"/>
                    <a:pt x="0" y="680"/>
                    <a:pt x="0" y="1518"/>
                  </a:cubicBezTo>
                  <a:cubicBezTo>
                    <a:pt x="0" y="2356"/>
                    <a:pt x="679" y="3035"/>
                    <a:pt x="1515" y="3035"/>
                  </a:cubicBezTo>
                  <a:cubicBezTo>
                    <a:pt x="2353" y="3035"/>
                    <a:pt x="3032" y="2356"/>
                    <a:pt x="3032" y="1518"/>
                  </a:cubicBezTo>
                  <a:cubicBezTo>
                    <a:pt x="3032" y="680"/>
                    <a:pt x="2353" y="1"/>
                    <a:pt x="15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1"/>
            <p:cNvSpPr/>
            <p:nvPr/>
          </p:nvSpPr>
          <p:spPr>
            <a:xfrm>
              <a:off x="2900437" y="3073738"/>
              <a:ext cx="19491" cy="19491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58" y="0"/>
                  </a:moveTo>
                  <a:cubicBezTo>
                    <a:pt x="339" y="0"/>
                    <a:pt x="1" y="338"/>
                    <a:pt x="1" y="757"/>
                  </a:cubicBezTo>
                  <a:cubicBezTo>
                    <a:pt x="1" y="1177"/>
                    <a:pt x="339" y="1517"/>
                    <a:pt x="758" y="1517"/>
                  </a:cubicBezTo>
                  <a:cubicBezTo>
                    <a:pt x="1177" y="1517"/>
                    <a:pt x="1518" y="1177"/>
                    <a:pt x="1518" y="757"/>
                  </a:cubicBezTo>
                  <a:cubicBezTo>
                    <a:pt x="1518" y="338"/>
                    <a:pt x="1177" y="0"/>
                    <a:pt x="7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583;p31"/>
          <p:cNvGrpSpPr/>
          <p:nvPr/>
        </p:nvGrpSpPr>
        <p:grpSpPr>
          <a:xfrm rot="4499985">
            <a:off x="-821720" y="824065"/>
            <a:ext cx="2000156" cy="1826633"/>
            <a:chOff x="7077268" y="354300"/>
            <a:chExt cx="642053" cy="586351"/>
          </a:xfrm>
        </p:grpSpPr>
        <p:sp>
          <p:nvSpPr>
            <p:cNvPr id="584" name="Google Shape;584;p31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1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6" name="Google Shape;586;p31"/>
          <p:cNvGrpSpPr/>
          <p:nvPr/>
        </p:nvGrpSpPr>
        <p:grpSpPr>
          <a:xfrm rot="-5400000">
            <a:off x="6631495" y="3904718"/>
            <a:ext cx="2000186" cy="1826661"/>
            <a:chOff x="7077268" y="354300"/>
            <a:chExt cx="642053" cy="586351"/>
          </a:xfrm>
        </p:grpSpPr>
        <p:sp>
          <p:nvSpPr>
            <p:cNvPr id="587" name="Google Shape;587;p31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1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9" name="Google Shape;589;p31"/>
          <p:cNvGrpSpPr/>
          <p:nvPr/>
        </p:nvGrpSpPr>
        <p:grpSpPr>
          <a:xfrm flipH="1">
            <a:off x="7824598" y="2686043"/>
            <a:ext cx="582888" cy="601496"/>
            <a:chOff x="8884746" y="289993"/>
            <a:chExt cx="297924" cy="307435"/>
          </a:xfrm>
        </p:grpSpPr>
        <p:sp>
          <p:nvSpPr>
            <p:cNvPr id="590" name="Google Shape;590;p31"/>
            <p:cNvSpPr/>
            <p:nvPr/>
          </p:nvSpPr>
          <p:spPr>
            <a:xfrm>
              <a:off x="8884746" y="2899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1"/>
            <p:cNvSpPr/>
            <p:nvPr/>
          </p:nvSpPr>
          <p:spPr>
            <a:xfrm>
              <a:off x="8992875" y="4226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2" name="Google Shape;592;p31"/>
          <p:cNvGrpSpPr/>
          <p:nvPr/>
        </p:nvGrpSpPr>
        <p:grpSpPr>
          <a:xfrm>
            <a:off x="1319393" y="527432"/>
            <a:ext cx="1021827" cy="933237"/>
            <a:chOff x="7077268" y="354300"/>
            <a:chExt cx="642053" cy="586351"/>
          </a:xfrm>
        </p:grpSpPr>
        <p:sp>
          <p:nvSpPr>
            <p:cNvPr id="593" name="Google Shape;593;p31"/>
            <p:cNvSpPr/>
            <p:nvPr/>
          </p:nvSpPr>
          <p:spPr>
            <a:xfrm>
              <a:off x="7077268" y="3543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1"/>
            <p:cNvSpPr/>
            <p:nvPr/>
          </p:nvSpPr>
          <p:spPr>
            <a:xfrm>
              <a:off x="7346246" y="5909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5" name="Google Shape;595;p31"/>
          <p:cNvGrpSpPr/>
          <p:nvPr/>
        </p:nvGrpSpPr>
        <p:grpSpPr>
          <a:xfrm rot="-1799953" flipH="1">
            <a:off x="373289" y="820184"/>
            <a:ext cx="521522" cy="347745"/>
            <a:chOff x="5142237" y="3822849"/>
            <a:chExt cx="338116" cy="225432"/>
          </a:xfrm>
        </p:grpSpPr>
        <p:sp>
          <p:nvSpPr>
            <p:cNvPr id="596" name="Google Shape;596;p31"/>
            <p:cNvSpPr/>
            <p:nvPr/>
          </p:nvSpPr>
          <p:spPr>
            <a:xfrm>
              <a:off x="5188718" y="3849531"/>
              <a:ext cx="42359" cy="42359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8" y="1"/>
                    <a:pt x="0" y="739"/>
                    <a:pt x="0" y="1651"/>
                  </a:cubicBezTo>
                  <a:cubicBezTo>
                    <a:pt x="0" y="2561"/>
                    <a:pt x="738" y="3299"/>
                    <a:pt x="1648" y="3299"/>
                  </a:cubicBezTo>
                  <a:cubicBezTo>
                    <a:pt x="2560" y="3299"/>
                    <a:pt x="3298" y="2561"/>
                    <a:pt x="3298" y="1651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1"/>
            <p:cNvSpPr/>
            <p:nvPr/>
          </p:nvSpPr>
          <p:spPr>
            <a:xfrm>
              <a:off x="5142237" y="4005896"/>
              <a:ext cx="42359" cy="42385"/>
            </a:xfrm>
            <a:custGeom>
              <a:avLst/>
              <a:gdLst/>
              <a:ahLst/>
              <a:cxnLst/>
              <a:rect l="l" t="t" r="r" b="b"/>
              <a:pathLst>
                <a:path w="3299" h="3301" extrusionOk="0">
                  <a:moveTo>
                    <a:pt x="1649" y="0"/>
                  </a:moveTo>
                  <a:cubicBezTo>
                    <a:pt x="739" y="0"/>
                    <a:pt x="1" y="738"/>
                    <a:pt x="1" y="1650"/>
                  </a:cubicBezTo>
                  <a:cubicBezTo>
                    <a:pt x="1" y="2562"/>
                    <a:pt x="739" y="3301"/>
                    <a:pt x="1649" y="3301"/>
                  </a:cubicBezTo>
                  <a:cubicBezTo>
                    <a:pt x="2561" y="3301"/>
                    <a:pt x="3299" y="2562"/>
                    <a:pt x="3299" y="1650"/>
                  </a:cubicBezTo>
                  <a:cubicBezTo>
                    <a:pt x="3299" y="738"/>
                    <a:pt x="2561" y="0"/>
                    <a:pt x="1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1"/>
            <p:cNvSpPr/>
            <p:nvPr/>
          </p:nvSpPr>
          <p:spPr>
            <a:xfrm>
              <a:off x="5408911" y="3907105"/>
              <a:ext cx="71442" cy="71442"/>
            </a:xfrm>
            <a:custGeom>
              <a:avLst/>
              <a:gdLst/>
              <a:ahLst/>
              <a:cxnLst/>
              <a:rect l="l" t="t" r="r" b="b"/>
              <a:pathLst>
                <a:path w="5564" h="5564" extrusionOk="0">
                  <a:moveTo>
                    <a:pt x="2782" y="1"/>
                  </a:moveTo>
                  <a:cubicBezTo>
                    <a:pt x="1246" y="1"/>
                    <a:pt x="1" y="1246"/>
                    <a:pt x="1" y="2782"/>
                  </a:cubicBezTo>
                  <a:cubicBezTo>
                    <a:pt x="1" y="4318"/>
                    <a:pt x="1246" y="5563"/>
                    <a:pt x="2782" y="5563"/>
                  </a:cubicBezTo>
                  <a:cubicBezTo>
                    <a:pt x="4318" y="5563"/>
                    <a:pt x="5563" y="4318"/>
                    <a:pt x="5563" y="2782"/>
                  </a:cubicBezTo>
                  <a:cubicBezTo>
                    <a:pt x="5563" y="1246"/>
                    <a:pt x="4318" y="1"/>
                    <a:pt x="2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1"/>
            <p:cNvSpPr/>
            <p:nvPr/>
          </p:nvSpPr>
          <p:spPr>
            <a:xfrm>
              <a:off x="5289153" y="3822849"/>
              <a:ext cx="21687" cy="21687"/>
            </a:xfrm>
            <a:custGeom>
              <a:avLst/>
              <a:gdLst/>
              <a:ahLst/>
              <a:cxnLst/>
              <a:rect l="l" t="t" r="r" b="b"/>
              <a:pathLst>
                <a:path w="1689" h="1689" extrusionOk="0">
                  <a:moveTo>
                    <a:pt x="846" y="0"/>
                  </a:moveTo>
                  <a:cubicBezTo>
                    <a:pt x="379" y="0"/>
                    <a:pt x="1" y="379"/>
                    <a:pt x="1" y="845"/>
                  </a:cubicBezTo>
                  <a:cubicBezTo>
                    <a:pt x="1" y="1310"/>
                    <a:pt x="379" y="1688"/>
                    <a:pt x="846" y="1688"/>
                  </a:cubicBezTo>
                  <a:cubicBezTo>
                    <a:pt x="1310" y="1688"/>
                    <a:pt x="1689" y="1310"/>
                    <a:pt x="1689" y="845"/>
                  </a:cubicBezTo>
                  <a:cubicBezTo>
                    <a:pt x="1689" y="379"/>
                    <a:pt x="1310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ek Devanagari SemiBold"/>
              <a:buNone/>
              <a:defRPr sz="3500">
                <a:solidFill>
                  <a:schemeClr val="dk1"/>
                </a:solidFill>
                <a:latin typeface="Anek Devanagari SemiBold"/>
                <a:ea typeface="Anek Devanagari SemiBold"/>
                <a:cs typeface="Anek Devanagari SemiBold"/>
                <a:sym typeface="Anek Devanagari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268897"/>
            <a:ext cx="7713900" cy="3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●"/>
              <a:defRPr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○"/>
              <a:defRPr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■"/>
              <a:defRPr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●"/>
              <a:defRPr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○"/>
              <a:defRPr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■"/>
              <a:defRPr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●"/>
              <a:defRPr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○"/>
              <a:defRPr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kta"/>
              <a:buChar char="■"/>
              <a:defRPr>
                <a:solidFill>
                  <a:schemeClr val="dk1"/>
                </a:solidFill>
                <a:latin typeface="Mukta Regular"/>
                <a:ea typeface="Mukta Regular"/>
                <a:cs typeface="Mukta Regular"/>
                <a:sym typeface="Mukt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4" r:id="rId4"/>
    <p:sldLayoutId id="2147483656" r:id="rId5"/>
    <p:sldLayoutId id="2147483657" r:id="rId6"/>
    <p:sldLayoutId id="2147483658" r:id="rId7"/>
    <p:sldLayoutId id="2147483668" r:id="rId8"/>
    <p:sldLayoutId id="2147483673" r:id="rId9"/>
    <p:sldLayoutId id="2147483676" r:id="rId10"/>
    <p:sldLayoutId id="2147483677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slide" Target="slide64.xml"/><Relationship Id="rId1" Type="http://schemas.openxmlformats.org/officeDocument/2006/relationships/slideLayout" Target="../slideLayouts/slideLayout6.xml"/><Relationship Id="rId5" Type="http://schemas.openxmlformats.org/officeDocument/2006/relationships/slide" Target="slide62.xml"/><Relationship Id="rId4" Type="http://schemas.openxmlformats.org/officeDocument/2006/relationships/slide" Target="slide6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slide" Target="slide66.xml"/><Relationship Id="rId1" Type="http://schemas.openxmlformats.org/officeDocument/2006/relationships/slideLayout" Target="../slideLayouts/slideLayout6.xml"/><Relationship Id="rId4" Type="http://schemas.openxmlformats.org/officeDocument/2006/relationships/slide" Target="slide68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slide" Target="slide16.xml"/><Relationship Id="rId4" Type="http://schemas.openxmlformats.org/officeDocument/2006/relationships/image" Target="../media/image1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slide" Target="slide16.xml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slide" Target="slide16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5"/>
          <p:cNvSpPr txBox="1">
            <a:spLocks noGrp="1"/>
          </p:cNvSpPr>
          <p:nvPr>
            <p:ph type="ctrTitle"/>
          </p:nvPr>
        </p:nvSpPr>
        <p:spPr>
          <a:xfrm>
            <a:off x="4572000" y="1086750"/>
            <a:ext cx="3856800" cy="236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500" dirty="0"/>
              <a:t>Caso clínico</a:t>
            </a:r>
            <a:endParaRPr sz="6500" dirty="0"/>
          </a:p>
        </p:txBody>
      </p:sp>
      <p:grpSp>
        <p:nvGrpSpPr>
          <p:cNvPr id="612" name="Google Shape;612;p35"/>
          <p:cNvGrpSpPr/>
          <p:nvPr/>
        </p:nvGrpSpPr>
        <p:grpSpPr>
          <a:xfrm>
            <a:off x="548277" y="1258918"/>
            <a:ext cx="3181039" cy="2625663"/>
            <a:chOff x="1177009" y="1122105"/>
            <a:chExt cx="3181039" cy="2625663"/>
          </a:xfrm>
        </p:grpSpPr>
        <p:sp>
          <p:nvSpPr>
            <p:cNvPr id="613" name="Google Shape;613;p35"/>
            <p:cNvSpPr/>
            <p:nvPr/>
          </p:nvSpPr>
          <p:spPr>
            <a:xfrm>
              <a:off x="4151592" y="2079429"/>
              <a:ext cx="77262" cy="77218"/>
            </a:xfrm>
            <a:custGeom>
              <a:avLst/>
              <a:gdLst/>
              <a:ahLst/>
              <a:cxnLst/>
              <a:rect l="l" t="t" r="r" b="b"/>
              <a:pathLst>
                <a:path w="5264" h="5261" extrusionOk="0">
                  <a:moveTo>
                    <a:pt x="2632" y="1"/>
                  </a:moveTo>
                  <a:cubicBezTo>
                    <a:pt x="1179" y="1"/>
                    <a:pt x="1" y="1177"/>
                    <a:pt x="1" y="2630"/>
                  </a:cubicBezTo>
                  <a:cubicBezTo>
                    <a:pt x="1" y="4085"/>
                    <a:pt x="1179" y="5261"/>
                    <a:pt x="2632" y="5261"/>
                  </a:cubicBezTo>
                  <a:cubicBezTo>
                    <a:pt x="4084" y="5261"/>
                    <a:pt x="5263" y="4085"/>
                    <a:pt x="5263" y="2630"/>
                  </a:cubicBezTo>
                  <a:cubicBezTo>
                    <a:pt x="5263" y="1177"/>
                    <a:pt x="4084" y="1"/>
                    <a:pt x="2632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5"/>
            <p:cNvSpPr/>
            <p:nvPr/>
          </p:nvSpPr>
          <p:spPr>
            <a:xfrm>
              <a:off x="4032001" y="2092889"/>
              <a:ext cx="44532" cy="44546"/>
            </a:xfrm>
            <a:custGeom>
              <a:avLst/>
              <a:gdLst/>
              <a:ahLst/>
              <a:cxnLst/>
              <a:rect l="l" t="t" r="r" b="b"/>
              <a:pathLst>
                <a:path w="3034" h="3035" extrusionOk="0">
                  <a:moveTo>
                    <a:pt x="1517" y="1"/>
                  </a:moveTo>
                  <a:cubicBezTo>
                    <a:pt x="679" y="1"/>
                    <a:pt x="0" y="682"/>
                    <a:pt x="0" y="1517"/>
                  </a:cubicBezTo>
                  <a:cubicBezTo>
                    <a:pt x="0" y="2356"/>
                    <a:pt x="679" y="3034"/>
                    <a:pt x="1517" y="3034"/>
                  </a:cubicBezTo>
                  <a:cubicBezTo>
                    <a:pt x="2353" y="3034"/>
                    <a:pt x="3034" y="2356"/>
                    <a:pt x="3034" y="1517"/>
                  </a:cubicBezTo>
                  <a:cubicBezTo>
                    <a:pt x="3034" y="682"/>
                    <a:pt x="2353" y="1"/>
                    <a:pt x="1517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5"/>
            <p:cNvSpPr/>
            <p:nvPr/>
          </p:nvSpPr>
          <p:spPr>
            <a:xfrm>
              <a:off x="4279726" y="2001837"/>
              <a:ext cx="44532" cy="44502"/>
            </a:xfrm>
            <a:custGeom>
              <a:avLst/>
              <a:gdLst/>
              <a:ahLst/>
              <a:cxnLst/>
              <a:rect l="l" t="t" r="r" b="b"/>
              <a:pathLst>
                <a:path w="3034" h="3032" extrusionOk="0">
                  <a:moveTo>
                    <a:pt x="1517" y="1"/>
                  </a:moveTo>
                  <a:cubicBezTo>
                    <a:pt x="681" y="1"/>
                    <a:pt x="0" y="679"/>
                    <a:pt x="0" y="1517"/>
                  </a:cubicBezTo>
                  <a:cubicBezTo>
                    <a:pt x="0" y="2353"/>
                    <a:pt x="681" y="3032"/>
                    <a:pt x="1517" y="3032"/>
                  </a:cubicBezTo>
                  <a:cubicBezTo>
                    <a:pt x="2355" y="3032"/>
                    <a:pt x="3034" y="2353"/>
                    <a:pt x="3034" y="1517"/>
                  </a:cubicBezTo>
                  <a:cubicBezTo>
                    <a:pt x="3034" y="679"/>
                    <a:pt x="2355" y="1"/>
                    <a:pt x="1517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5"/>
            <p:cNvSpPr/>
            <p:nvPr/>
          </p:nvSpPr>
          <p:spPr>
            <a:xfrm>
              <a:off x="4217714" y="2224029"/>
              <a:ext cx="22280" cy="22280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58" y="1"/>
                  </a:moveTo>
                  <a:cubicBezTo>
                    <a:pt x="339" y="1"/>
                    <a:pt x="1" y="339"/>
                    <a:pt x="1" y="758"/>
                  </a:cubicBezTo>
                  <a:cubicBezTo>
                    <a:pt x="1" y="1177"/>
                    <a:pt x="339" y="1518"/>
                    <a:pt x="758" y="1518"/>
                  </a:cubicBezTo>
                  <a:cubicBezTo>
                    <a:pt x="1177" y="1518"/>
                    <a:pt x="1518" y="1177"/>
                    <a:pt x="1518" y="758"/>
                  </a:cubicBezTo>
                  <a:cubicBezTo>
                    <a:pt x="1518" y="339"/>
                    <a:pt x="1177" y="1"/>
                    <a:pt x="758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5"/>
            <p:cNvSpPr/>
            <p:nvPr/>
          </p:nvSpPr>
          <p:spPr>
            <a:xfrm rot="10800000">
              <a:off x="1272426" y="1922240"/>
              <a:ext cx="77218" cy="77218"/>
            </a:xfrm>
            <a:custGeom>
              <a:avLst/>
              <a:gdLst/>
              <a:ahLst/>
              <a:cxnLst/>
              <a:rect l="l" t="t" r="r" b="b"/>
              <a:pathLst>
                <a:path w="5261" h="5261" extrusionOk="0">
                  <a:moveTo>
                    <a:pt x="2630" y="0"/>
                  </a:moveTo>
                  <a:cubicBezTo>
                    <a:pt x="1177" y="0"/>
                    <a:pt x="1" y="1177"/>
                    <a:pt x="1" y="2631"/>
                  </a:cubicBezTo>
                  <a:cubicBezTo>
                    <a:pt x="1" y="4084"/>
                    <a:pt x="1177" y="5260"/>
                    <a:pt x="2630" y="5260"/>
                  </a:cubicBezTo>
                  <a:cubicBezTo>
                    <a:pt x="4085" y="5260"/>
                    <a:pt x="5261" y="4084"/>
                    <a:pt x="5261" y="2631"/>
                  </a:cubicBezTo>
                  <a:cubicBezTo>
                    <a:pt x="5261" y="1177"/>
                    <a:pt x="4085" y="0"/>
                    <a:pt x="2630" y="0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5"/>
            <p:cNvSpPr/>
            <p:nvPr/>
          </p:nvSpPr>
          <p:spPr>
            <a:xfrm rot="10800000">
              <a:off x="1424734" y="1941467"/>
              <a:ext cx="44532" cy="44502"/>
            </a:xfrm>
            <a:custGeom>
              <a:avLst/>
              <a:gdLst/>
              <a:ahLst/>
              <a:cxnLst/>
              <a:rect l="l" t="t" r="r" b="b"/>
              <a:pathLst>
                <a:path w="3034" h="3032" extrusionOk="0">
                  <a:moveTo>
                    <a:pt x="1517" y="0"/>
                  </a:moveTo>
                  <a:cubicBezTo>
                    <a:pt x="679" y="0"/>
                    <a:pt x="0" y="679"/>
                    <a:pt x="0" y="1515"/>
                  </a:cubicBezTo>
                  <a:cubicBezTo>
                    <a:pt x="0" y="2353"/>
                    <a:pt x="679" y="3032"/>
                    <a:pt x="1517" y="3032"/>
                  </a:cubicBezTo>
                  <a:cubicBezTo>
                    <a:pt x="2355" y="3032"/>
                    <a:pt x="3034" y="2353"/>
                    <a:pt x="3034" y="1515"/>
                  </a:cubicBezTo>
                  <a:cubicBezTo>
                    <a:pt x="3034" y="679"/>
                    <a:pt x="2355" y="0"/>
                    <a:pt x="1517" y="0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5"/>
            <p:cNvSpPr/>
            <p:nvPr/>
          </p:nvSpPr>
          <p:spPr>
            <a:xfrm rot="10800000">
              <a:off x="1177009" y="2032519"/>
              <a:ext cx="44502" cy="44546"/>
            </a:xfrm>
            <a:custGeom>
              <a:avLst/>
              <a:gdLst/>
              <a:ahLst/>
              <a:cxnLst/>
              <a:rect l="l" t="t" r="r" b="b"/>
              <a:pathLst>
                <a:path w="3032" h="3035" extrusionOk="0">
                  <a:moveTo>
                    <a:pt x="1515" y="1"/>
                  </a:moveTo>
                  <a:cubicBezTo>
                    <a:pt x="679" y="1"/>
                    <a:pt x="0" y="680"/>
                    <a:pt x="0" y="1518"/>
                  </a:cubicBezTo>
                  <a:cubicBezTo>
                    <a:pt x="0" y="2356"/>
                    <a:pt x="679" y="3035"/>
                    <a:pt x="1515" y="3035"/>
                  </a:cubicBezTo>
                  <a:cubicBezTo>
                    <a:pt x="2353" y="3035"/>
                    <a:pt x="3032" y="2356"/>
                    <a:pt x="3032" y="1518"/>
                  </a:cubicBezTo>
                  <a:cubicBezTo>
                    <a:pt x="3032" y="680"/>
                    <a:pt x="2353" y="1"/>
                    <a:pt x="1515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5"/>
            <p:cNvSpPr/>
            <p:nvPr/>
          </p:nvSpPr>
          <p:spPr>
            <a:xfrm rot="10800000">
              <a:off x="1261272" y="1832579"/>
              <a:ext cx="22280" cy="22280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58" y="0"/>
                  </a:moveTo>
                  <a:cubicBezTo>
                    <a:pt x="339" y="0"/>
                    <a:pt x="1" y="338"/>
                    <a:pt x="1" y="757"/>
                  </a:cubicBezTo>
                  <a:cubicBezTo>
                    <a:pt x="1" y="1177"/>
                    <a:pt x="339" y="1517"/>
                    <a:pt x="758" y="1517"/>
                  </a:cubicBezTo>
                  <a:cubicBezTo>
                    <a:pt x="1177" y="1517"/>
                    <a:pt x="1518" y="1177"/>
                    <a:pt x="1518" y="757"/>
                  </a:cubicBezTo>
                  <a:cubicBezTo>
                    <a:pt x="1518" y="338"/>
                    <a:pt x="1177" y="0"/>
                    <a:pt x="758" y="0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5"/>
            <p:cNvSpPr/>
            <p:nvPr/>
          </p:nvSpPr>
          <p:spPr>
            <a:xfrm>
              <a:off x="1937638" y="3647544"/>
              <a:ext cx="77262" cy="77262"/>
            </a:xfrm>
            <a:custGeom>
              <a:avLst/>
              <a:gdLst/>
              <a:ahLst/>
              <a:cxnLst/>
              <a:rect l="l" t="t" r="r" b="b"/>
              <a:pathLst>
                <a:path w="5264" h="5264" extrusionOk="0">
                  <a:moveTo>
                    <a:pt x="2632" y="1"/>
                  </a:moveTo>
                  <a:cubicBezTo>
                    <a:pt x="1180" y="1"/>
                    <a:pt x="1" y="1180"/>
                    <a:pt x="1" y="2632"/>
                  </a:cubicBezTo>
                  <a:cubicBezTo>
                    <a:pt x="1" y="4085"/>
                    <a:pt x="1180" y="5263"/>
                    <a:pt x="2632" y="5263"/>
                  </a:cubicBezTo>
                  <a:cubicBezTo>
                    <a:pt x="4085" y="5263"/>
                    <a:pt x="5263" y="4085"/>
                    <a:pt x="5263" y="2632"/>
                  </a:cubicBezTo>
                  <a:cubicBezTo>
                    <a:pt x="5263" y="1180"/>
                    <a:pt x="4085" y="1"/>
                    <a:pt x="2632" y="1"/>
                  </a:cubicBezTo>
                  <a:close/>
                </a:path>
              </a:pathLst>
            </a:custGeom>
            <a:solidFill>
              <a:srgbClr val="0C4476">
                <a:alpha val="39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2196386" y="3686178"/>
              <a:ext cx="44532" cy="44532"/>
            </a:xfrm>
            <a:custGeom>
              <a:avLst/>
              <a:gdLst/>
              <a:ahLst/>
              <a:cxnLst/>
              <a:rect l="l" t="t" r="r" b="b"/>
              <a:pathLst>
                <a:path w="3034" h="3034" extrusionOk="0">
                  <a:moveTo>
                    <a:pt x="1517" y="0"/>
                  </a:moveTo>
                  <a:cubicBezTo>
                    <a:pt x="679" y="0"/>
                    <a:pt x="0" y="679"/>
                    <a:pt x="0" y="1517"/>
                  </a:cubicBezTo>
                  <a:cubicBezTo>
                    <a:pt x="0" y="2353"/>
                    <a:pt x="679" y="3034"/>
                    <a:pt x="1517" y="3034"/>
                  </a:cubicBezTo>
                  <a:cubicBezTo>
                    <a:pt x="2353" y="3034"/>
                    <a:pt x="3034" y="2353"/>
                    <a:pt x="3034" y="1517"/>
                  </a:cubicBezTo>
                  <a:cubicBezTo>
                    <a:pt x="3034" y="679"/>
                    <a:pt x="2353" y="0"/>
                    <a:pt x="1517" y="0"/>
                  </a:cubicBezTo>
                  <a:close/>
                </a:path>
              </a:pathLst>
            </a:custGeom>
            <a:solidFill>
              <a:srgbClr val="0C4476">
                <a:alpha val="39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2041862" y="3531333"/>
              <a:ext cx="44517" cy="44546"/>
            </a:xfrm>
            <a:custGeom>
              <a:avLst/>
              <a:gdLst/>
              <a:ahLst/>
              <a:cxnLst/>
              <a:rect l="l" t="t" r="r" b="b"/>
              <a:pathLst>
                <a:path w="3033" h="3035" extrusionOk="0">
                  <a:moveTo>
                    <a:pt x="1515" y="0"/>
                  </a:moveTo>
                  <a:cubicBezTo>
                    <a:pt x="679" y="0"/>
                    <a:pt x="1" y="679"/>
                    <a:pt x="1" y="1517"/>
                  </a:cubicBezTo>
                  <a:cubicBezTo>
                    <a:pt x="1" y="2355"/>
                    <a:pt x="679" y="3034"/>
                    <a:pt x="1515" y="3034"/>
                  </a:cubicBezTo>
                  <a:cubicBezTo>
                    <a:pt x="2353" y="3034"/>
                    <a:pt x="3032" y="2355"/>
                    <a:pt x="3032" y="1517"/>
                  </a:cubicBezTo>
                  <a:cubicBezTo>
                    <a:pt x="3032" y="679"/>
                    <a:pt x="2353" y="0"/>
                    <a:pt x="1515" y="0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1764958" y="3725488"/>
              <a:ext cx="22280" cy="22280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60" y="1"/>
                  </a:moveTo>
                  <a:cubicBezTo>
                    <a:pt x="341" y="1"/>
                    <a:pt x="0" y="341"/>
                    <a:pt x="0" y="761"/>
                  </a:cubicBezTo>
                  <a:cubicBezTo>
                    <a:pt x="0" y="1180"/>
                    <a:pt x="341" y="1518"/>
                    <a:pt x="760" y="1518"/>
                  </a:cubicBezTo>
                  <a:cubicBezTo>
                    <a:pt x="1179" y="1518"/>
                    <a:pt x="1517" y="1180"/>
                    <a:pt x="1517" y="761"/>
                  </a:cubicBezTo>
                  <a:cubicBezTo>
                    <a:pt x="1517" y="341"/>
                    <a:pt x="1179" y="1"/>
                    <a:pt x="760" y="1"/>
                  </a:cubicBezTo>
                  <a:close/>
                </a:path>
              </a:pathLst>
            </a:custGeom>
            <a:solidFill>
              <a:srgbClr val="0C4476">
                <a:alpha val="39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5"/>
            <p:cNvSpPr/>
            <p:nvPr/>
          </p:nvSpPr>
          <p:spPr>
            <a:xfrm>
              <a:off x="1965114" y="3512074"/>
              <a:ext cx="22280" cy="22280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60" y="0"/>
                  </a:moveTo>
                  <a:cubicBezTo>
                    <a:pt x="341" y="0"/>
                    <a:pt x="1" y="341"/>
                    <a:pt x="1" y="760"/>
                  </a:cubicBezTo>
                  <a:cubicBezTo>
                    <a:pt x="1" y="1179"/>
                    <a:pt x="341" y="1517"/>
                    <a:pt x="760" y="1517"/>
                  </a:cubicBezTo>
                  <a:cubicBezTo>
                    <a:pt x="1179" y="1517"/>
                    <a:pt x="1517" y="1179"/>
                    <a:pt x="1517" y="760"/>
                  </a:cubicBezTo>
                  <a:cubicBezTo>
                    <a:pt x="1517" y="341"/>
                    <a:pt x="1179" y="0"/>
                    <a:pt x="760" y="0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5"/>
            <p:cNvSpPr/>
            <p:nvPr/>
          </p:nvSpPr>
          <p:spPr>
            <a:xfrm>
              <a:off x="1184643" y="1196100"/>
              <a:ext cx="642053" cy="586351"/>
            </a:xfrm>
            <a:custGeom>
              <a:avLst/>
              <a:gdLst/>
              <a:ahLst/>
              <a:cxnLst/>
              <a:rect l="l" t="t" r="r" b="b"/>
              <a:pathLst>
                <a:path w="43744" h="39949" extrusionOk="0">
                  <a:moveTo>
                    <a:pt x="20460" y="1"/>
                  </a:moveTo>
                  <a:cubicBezTo>
                    <a:pt x="20400" y="1"/>
                    <a:pt x="20338" y="9"/>
                    <a:pt x="20274" y="26"/>
                  </a:cubicBezTo>
                  <a:cubicBezTo>
                    <a:pt x="19936" y="119"/>
                    <a:pt x="19648" y="533"/>
                    <a:pt x="19786" y="888"/>
                  </a:cubicBezTo>
                  <a:cubicBezTo>
                    <a:pt x="20765" y="3455"/>
                    <a:pt x="21060" y="6232"/>
                    <a:pt x="20620" y="8930"/>
                  </a:cubicBezTo>
                  <a:cubicBezTo>
                    <a:pt x="20113" y="9594"/>
                    <a:pt x="19567" y="10232"/>
                    <a:pt x="19015" y="10739"/>
                  </a:cubicBezTo>
                  <a:cubicBezTo>
                    <a:pt x="18705" y="10832"/>
                    <a:pt x="18400" y="10939"/>
                    <a:pt x="18103" y="11063"/>
                  </a:cubicBezTo>
                  <a:cubicBezTo>
                    <a:pt x="17977" y="11076"/>
                    <a:pt x="17849" y="11082"/>
                    <a:pt x="17720" y="11082"/>
                  </a:cubicBezTo>
                  <a:cubicBezTo>
                    <a:pt x="16580" y="11082"/>
                    <a:pt x="15323" y="10607"/>
                    <a:pt x="14264" y="10115"/>
                  </a:cubicBezTo>
                  <a:cubicBezTo>
                    <a:pt x="14224" y="10089"/>
                    <a:pt x="14181" y="10063"/>
                    <a:pt x="14140" y="10037"/>
                  </a:cubicBezTo>
                  <a:cubicBezTo>
                    <a:pt x="14133" y="10020"/>
                    <a:pt x="14129" y="10006"/>
                    <a:pt x="14124" y="9989"/>
                  </a:cubicBezTo>
                  <a:cubicBezTo>
                    <a:pt x="13226" y="8010"/>
                    <a:pt x="13400" y="5629"/>
                    <a:pt x="14495" y="3767"/>
                  </a:cubicBezTo>
                  <a:cubicBezTo>
                    <a:pt x="14814" y="3227"/>
                    <a:pt x="14329" y="2722"/>
                    <a:pt x="13849" y="2722"/>
                  </a:cubicBezTo>
                  <a:cubicBezTo>
                    <a:pt x="13636" y="2722"/>
                    <a:pt x="13424" y="2821"/>
                    <a:pt x="13283" y="3060"/>
                  </a:cubicBezTo>
                  <a:cubicBezTo>
                    <a:pt x="12197" y="4901"/>
                    <a:pt x="11907" y="7084"/>
                    <a:pt x="12383" y="9130"/>
                  </a:cubicBezTo>
                  <a:cubicBezTo>
                    <a:pt x="10819" y="8469"/>
                    <a:pt x="9124" y="8115"/>
                    <a:pt x="7434" y="8115"/>
                  </a:cubicBezTo>
                  <a:cubicBezTo>
                    <a:pt x="7298" y="8115"/>
                    <a:pt x="7162" y="8118"/>
                    <a:pt x="7025" y="8122"/>
                  </a:cubicBezTo>
                  <a:cubicBezTo>
                    <a:pt x="5937" y="8160"/>
                    <a:pt x="4847" y="8341"/>
                    <a:pt x="3811" y="8677"/>
                  </a:cubicBezTo>
                  <a:cubicBezTo>
                    <a:pt x="3033" y="8928"/>
                    <a:pt x="3263" y="10067"/>
                    <a:pt x="3957" y="10067"/>
                  </a:cubicBezTo>
                  <a:cubicBezTo>
                    <a:pt x="4027" y="10067"/>
                    <a:pt x="4103" y="10055"/>
                    <a:pt x="4182" y="10030"/>
                  </a:cubicBezTo>
                  <a:cubicBezTo>
                    <a:pt x="5240" y="9690"/>
                    <a:pt x="6336" y="9526"/>
                    <a:pt x="7430" y="9526"/>
                  </a:cubicBezTo>
                  <a:cubicBezTo>
                    <a:pt x="9531" y="9526"/>
                    <a:pt x="11625" y="10129"/>
                    <a:pt x="13426" y="11244"/>
                  </a:cubicBezTo>
                  <a:cubicBezTo>
                    <a:pt x="14209" y="12280"/>
                    <a:pt x="14124" y="13449"/>
                    <a:pt x="13752" y="14694"/>
                  </a:cubicBezTo>
                  <a:cubicBezTo>
                    <a:pt x="12797" y="16175"/>
                    <a:pt x="12240" y="17940"/>
                    <a:pt x="12240" y="19833"/>
                  </a:cubicBezTo>
                  <a:cubicBezTo>
                    <a:pt x="12240" y="19864"/>
                    <a:pt x="12243" y="19895"/>
                    <a:pt x="12243" y="19928"/>
                  </a:cubicBezTo>
                  <a:cubicBezTo>
                    <a:pt x="12166" y="20505"/>
                    <a:pt x="11869" y="21447"/>
                    <a:pt x="10750" y="21538"/>
                  </a:cubicBezTo>
                  <a:cubicBezTo>
                    <a:pt x="8075" y="21274"/>
                    <a:pt x="5492" y="19959"/>
                    <a:pt x="3844" y="17821"/>
                  </a:cubicBezTo>
                  <a:cubicBezTo>
                    <a:pt x="3685" y="17615"/>
                    <a:pt x="3460" y="17475"/>
                    <a:pt x="3219" y="17475"/>
                  </a:cubicBezTo>
                  <a:cubicBezTo>
                    <a:pt x="3109" y="17475"/>
                    <a:pt x="2996" y="17504"/>
                    <a:pt x="2884" y="17568"/>
                  </a:cubicBezTo>
                  <a:cubicBezTo>
                    <a:pt x="2589" y="17742"/>
                    <a:pt x="2399" y="18228"/>
                    <a:pt x="2632" y="18531"/>
                  </a:cubicBezTo>
                  <a:cubicBezTo>
                    <a:pt x="3999" y="20302"/>
                    <a:pt x="5873" y="21612"/>
                    <a:pt x="7949" y="22340"/>
                  </a:cubicBezTo>
                  <a:cubicBezTo>
                    <a:pt x="6379" y="24336"/>
                    <a:pt x="3871" y="25471"/>
                    <a:pt x="1353" y="25471"/>
                  </a:cubicBezTo>
                  <a:cubicBezTo>
                    <a:pt x="1136" y="25471"/>
                    <a:pt x="919" y="25462"/>
                    <a:pt x="703" y="25446"/>
                  </a:cubicBezTo>
                  <a:cubicBezTo>
                    <a:pt x="688" y="25444"/>
                    <a:pt x="674" y="25444"/>
                    <a:pt x="659" y="25444"/>
                  </a:cubicBezTo>
                  <a:cubicBezTo>
                    <a:pt x="300" y="25444"/>
                    <a:pt x="1" y="25802"/>
                    <a:pt x="1" y="26148"/>
                  </a:cubicBezTo>
                  <a:cubicBezTo>
                    <a:pt x="1" y="26550"/>
                    <a:pt x="325" y="26819"/>
                    <a:pt x="703" y="26848"/>
                  </a:cubicBezTo>
                  <a:cubicBezTo>
                    <a:pt x="947" y="26867"/>
                    <a:pt x="1190" y="26877"/>
                    <a:pt x="1433" y="26877"/>
                  </a:cubicBezTo>
                  <a:cubicBezTo>
                    <a:pt x="4473" y="26877"/>
                    <a:pt x="7391" y="25379"/>
                    <a:pt x="9235" y="22957"/>
                  </a:cubicBezTo>
                  <a:cubicBezTo>
                    <a:pt x="9288" y="22888"/>
                    <a:pt x="9316" y="22807"/>
                    <a:pt x="9330" y="22724"/>
                  </a:cubicBezTo>
                  <a:cubicBezTo>
                    <a:pt x="9780" y="22824"/>
                    <a:pt x="10238" y="22893"/>
                    <a:pt x="10697" y="22936"/>
                  </a:cubicBezTo>
                  <a:cubicBezTo>
                    <a:pt x="10697" y="22940"/>
                    <a:pt x="10697" y="22945"/>
                    <a:pt x="10697" y="22948"/>
                  </a:cubicBezTo>
                  <a:cubicBezTo>
                    <a:pt x="12621" y="23138"/>
                    <a:pt x="13721" y="24924"/>
                    <a:pt x="13721" y="24924"/>
                  </a:cubicBezTo>
                  <a:lnTo>
                    <a:pt x="13719" y="24917"/>
                  </a:lnTo>
                  <a:lnTo>
                    <a:pt x="13719" y="24917"/>
                  </a:lnTo>
                  <a:cubicBezTo>
                    <a:pt x="14238" y="25734"/>
                    <a:pt x="14879" y="26467"/>
                    <a:pt x="15617" y="27091"/>
                  </a:cubicBezTo>
                  <a:cubicBezTo>
                    <a:pt x="15867" y="27500"/>
                    <a:pt x="16072" y="27912"/>
                    <a:pt x="15826" y="28336"/>
                  </a:cubicBezTo>
                  <a:cubicBezTo>
                    <a:pt x="15805" y="28372"/>
                    <a:pt x="15791" y="28405"/>
                    <a:pt x="15774" y="28439"/>
                  </a:cubicBezTo>
                  <a:cubicBezTo>
                    <a:pt x="14013" y="30480"/>
                    <a:pt x="11435" y="31601"/>
                    <a:pt x="8793" y="31601"/>
                  </a:cubicBezTo>
                  <a:cubicBezTo>
                    <a:pt x="7829" y="31601"/>
                    <a:pt x="6857" y="31452"/>
                    <a:pt x="5913" y="31144"/>
                  </a:cubicBezTo>
                  <a:cubicBezTo>
                    <a:pt x="5833" y="31118"/>
                    <a:pt x="5758" y="31106"/>
                    <a:pt x="5687" y="31106"/>
                  </a:cubicBezTo>
                  <a:cubicBezTo>
                    <a:pt x="4996" y="31106"/>
                    <a:pt x="4764" y="32244"/>
                    <a:pt x="5539" y="32499"/>
                  </a:cubicBezTo>
                  <a:cubicBezTo>
                    <a:pt x="6607" y="32847"/>
                    <a:pt x="7736" y="33024"/>
                    <a:pt x="8864" y="33024"/>
                  </a:cubicBezTo>
                  <a:cubicBezTo>
                    <a:pt x="10121" y="33024"/>
                    <a:pt x="11377" y="32804"/>
                    <a:pt x="12547" y="32353"/>
                  </a:cubicBezTo>
                  <a:cubicBezTo>
                    <a:pt x="12633" y="32322"/>
                    <a:pt x="12714" y="32282"/>
                    <a:pt x="12797" y="32249"/>
                  </a:cubicBezTo>
                  <a:lnTo>
                    <a:pt x="12797" y="32249"/>
                  </a:lnTo>
                  <a:cubicBezTo>
                    <a:pt x="13345" y="34551"/>
                    <a:pt x="12824" y="36987"/>
                    <a:pt x="11416" y="38892"/>
                  </a:cubicBezTo>
                  <a:cubicBezTo>
                    <a:pt x="11190" y="39197"/>
                    <a:pt x="11366" y="39676"/>
                    <a:pt x="11669" y="39854"/>
                  </a:cubicBezTo>
                  <a:cubicBezTo>
                    <a:pt x="11781" y="39919"/>
                    <a:pt x="11896" y="39949"/>
                    <a:pt x="12007" y="39949"/>
                  </a:cubicBezTo>
                  <a:cubicBezTo>
                    <a:pt x="12248" y="39949"/>
                    <a:pt x="12473" y="39810"/>
                    <a:pt x="12628" y="39602"/>
                  </a:cubicBezTo>
                  <a:cubicBezTo>
                    <a:pt x="14295" y="37344"/>
                    <a:pt x="14826" y="34339"/>
                    <a:pt x="14095" y="31637"/>
                  </a:cubicBezTo>
                  <a:cubicBezTo>
                    <a:pt x="14093" y="31629"/>
                    <a:pt x="14088" y="31625"/>
                    <a:pt x="14086" y="31615"/>
                  </a:cubicBezTo>
                  <a:cubicBezTo>
                    <a:pt x="15007" y="31082"/>
                    <a:pt x="15843" y="30417"/>
                    <a:pt x="16569" y="29636"/>
                  </a:cubicBezTo>
                  <a:cubicBezTo>
                    <a:pt x="16572" y="29644"/>
                    <a:pt x="16576" y="29648"/>
                    <a:pt x="16576" y="29653"/>
                  </a:cubicBezTo>
                  <a:cubicBezTo>
                    <a:pt x="16855" y="29441"/>
                    <a:pt x="17341" y="28860"/>
                    <a:pt x="17993" y="28558"/>
                  </a:cubicBezTo>
                  <a:cubicBezTo>
                    <a:pt x="19141" y="29051"/>
                    <a:pt x="20403" y="29322"/>
                    <a:pt x="21729" y="29322"/>
                  </a:cubicBezTo>
                  <a:cubicBezTo>
                    <a:pt x="23134" y="29322"/>
                    <a:pt x="24468" y="29015"/>
                    <a:pt x="25665" y="28467"/>
                  </a:cubicBezTo>
                  <a:lnTo>
                    <a:pt x="25665" y="28467"/>
                  </a:lnTo>
                  <a:lnTo>
                    <a:pt x="25661" y="28474"/>
                  </a:lnTo>
                  <a:cubicBezTo>
                    <a:pt x="26080" y="28367"/>
                    <a:pt x="26522" y="28275"/>
                    <a:pt x="26948" y="28275"/>
                  </a:cubicBezTo>
                  <a:cubicBezTo>
                    <a:pt x="27265" y="28275"/>
                    <a:pt x="27573" y="28326"/>
                    <a:pt x="27856" y="28458"/>
                  </a:cubicBezTo>
                  <a:cubicBezTo>
                    <a:pt x="28185" y="28839"/>
                    <a:pt x="28552" y="29186"/>
                    <a:pt x="28947" y="29501"/>
                  </a:cubicBezTo>
                  <a:cubicBezTo>
                    <a:pt x="28335" y="32606"/>
                    <a:pt x="29368" y="35951"/>
                    <a:pt x="31683" y="38133"/>
                  </a:cubicBezTo>
                  <a:cubicBezTo>
                    <a:pt x="31829" y="38270"/>
                    <a:pt x="31992" y="38328"/>
                    <a:pt x="32150" y="38328"/>
                  </a:cubicBezTo>
                  <a:cubicBezTo>
                    <a:pt x="32701" y="38328"/>
                    <a:pt x="33189" y="37621"/>
                    <a:pt x="32676" y="37140"/>
                  </a:cubicBezTo>
                  <a:cubicBezTo>
                    <a:pt x="30842" y="35413"/>
                    <a:pt x="29925" y="32842"/>
                    <a:pt x="30226" y="30356"/>
                  </a:cubicBezTo>
                  <a:lnTo>
                    <a:pt x="30226" y="30356"/>
                  </a:lnTo>
                  <a:cubicBezTo>
                    <a:pt x="30685" y="30613"/>
                    <a:pt x="31164" y="30834"/>
                    <a:pt x="31652" y="31020"/>
                  </a:cubicBezTo>
                  <a:cubicBezTo>
                    <a:pt x="33604" y="31766"/>
                    <a:pt x="35718" y="31908"/>
                    <a:pt x="37802" y="31908"/>
                  </a:cubicBezTo>
                  <a:cubicBezTo>
                    <a:pt x="38314" y="31908"/>
                    <a:pt x="38824" y="31899"/>
                    <a:pt x="39329" y="31889"/>
                  </a:cubicBezTo>
                  <a:cubicBezTo>
                    <a:pt x="40223" y="31870"/>
                    <a:pt x="40234" y="30484"/>
                    <a:pt x="39347" y="30484"/>
                  </a:cubicBezTo>
                  <a:cubicBezTo>
                    <a:pt x="39341" y="30484"/>
                    <a:pt x="39335" y="30484"/>
                    <a:pt x="39329" y="30484"/>
                  </a:cubicBezTo>
                  <a:cubicBezTo>
                    <a:pt x="38819" y="30495"/>
                    <a:pt x="38306" y="30504"/>
                    <a:pt x="37792" y="30504"/>
                  </a:cubicBezTo>
                  <a:cubicBezTo>
                    <a:pt x="35905" y="30504"/>
                    <a:pt x="34009" y="30379"/>
                    <a:pt x="32223" y="29739"/>
                  </a:cubicBezTo>
                  <a:cubicBezTo>
                    <a:pt x="30880" y="29258"/>
                    <a:pt x="29642" y="28455"/>
                    <a:pt x="28766" y="27343"/>
                  </a:cubicBezTo>
                  <a:cubicBezTo>
                    <a:pt x="28766" y="27331"/>
                    <a:pt x="28763" y="27320"/>
                    <a:pt x="28763" y="27308"/>
                  </a:cubicBezTo>
                  <a:cubicBezTo>
                    <a:pt x="28735" y="26667"/>
                    <a:pt x="29080" y="25965"/>
                    <a:pt x="29271" y="25593"/>
                  </a:cubicBezTo>
                  <a:cubicBezTo>
                    <a:pt x="30252" y="24312"/>
                    <a:pt x="30911" y="22771"/>
                    <a:pt x="31135" y="21090"/>
                  </a:cubicBezTo>
                  <a:cubicBezTo>
                    <a:pt x="31242" y="20788"/>
                    <a:pt x="31430" y="20371"/>
                    <a:pt x="31680" y="20197"/>
                  </a:cubicBezTo>
                  <a:cubicBezTo>
                    <a:pt x="33145" y="20278"/>
                    <a:pt x="34583" y="20766"/>
                    <a:pt x="35788" y="21607"/>
                  </a:cubicBezTo>
                  <a:cubicBezTo>
                    <a:pt x="37314" y="22674"/>
                    <a:pt x="38398" y="24312"/>
                    <a:pt x="38857" y="26105"/>
                  </a:cubicBezTo>
                  <a:cubicBezTo>
                    <a:pt x="38948" y="26454"/>
                    <a:pt x="39217" y="26605"/>
                    <a:pt x="39494" y="26605"/>
                  </a:cubicBezTo>
                  <a:cubicBezTo>
                    <a:pt x="39912" y="26605"/>
                    <a:pt x="40348" y="26261"/>
                    <a:pt x="40212" y="25734"/>
                  </a:cubicBezTo>
                  <a:cubicBezTo>
                    <a:pt x="39762" y="23983"/>
                    <a:pt x="38795" y="22409"/>
                    <a:pt x="37476" y="21195"/>
                  </a:cubicBezTo>
                  <a:cubicBezTo>
                    <a:pt x="38716" y="20564"/>
                    <a:pt x="40106" y="20224"/>
                    <a:pt x="41498" y="20224"/>
                  </a:cubicBezTo>
                  <a:cubicBezTo>
                    <a:pt x="41930" y="20224"/>
                    <a:pt x="42361" y="20256"/>
                    <a:pt x="42789" y="20324"/>
                  </a:cubicBezTo>
                  <a:cubicBezTo>
                    <a:pt x="42840" y="20332"/>
                    <a:pt x="42892" y="20336"/>
                    <a:pt x="42943" y="20336"/>
                  </a:cubicBezTo>
                  <a:cubicBezTo>
                    <a:pt x="43262" y="20336"/>
                    <a:pt x="43559" y="20174"/>
                    <a:pt x="43653" y="19835"/>
                  </a:cubicBezTo>
                  <a:cubicBezTo>
                    <a:pt x="43744" y="19500"/>
                    <a:pt x="43539" y="19031"/>
                    <a:pt x="43163" y="18971"/>
                  </a:cubicBezTo>
                  <a:lnTo>
                    <a:pt x="43160" y="18971"/>
                  </a:lnTo>
                  <a:cubicBezTo>
                    <a:pt x="42603" y="18883"/>
                    <a:pt x="42043" y="18840"/>
                    <a:pt x="41486" y="18840"/>
                  </a:cubicBezTo>
                  <a:cubicBezTo>
                    <a:pt x="39758" y="18840"/>
                    <a:pt x="38055" y="19262"/>
                    <a:pt x="36517" y="20104"/>
                  </a:cubicBezTo>
                  <a:cubicBezTo>
                    <a:pt x="36429" y="20152"/>
                    <a:pt x="36362" y="20212"/>
                    <a:pt x="36309" y="20274"/>
                  </a:cubicBezTo>
                  <a:cubicBezTo>
                    <a:pt x="35014" y="19421"/>
                    <a:pt x="33516" y="18940"/>
                    <a:pt x="31985" y="18823"/>
                  </a:cubicBezTo>
                  <a:cubicBezTo>
                    <a:pt x="31468" y="18604"/>
                    <a:pt x="31057" y="18311"/>
                    <a:pt x="31028" y="17938"/>
                  </a:cubicBezTo>
                  <a:cubicBezTo>
                    <a:pt x="30968" y="17638"/>
                    <a:pt x="30892" y="17347"/>
                    <a:pt x="30804" y="17059"/>
                  </a:cubicBezTo>
                  <a:cubicBezTo>
                    <a:pt x="31330" y="16245"/>
                    <a:pt x="31790" y="15337"/>
                    <a:pt x="31961" y="14897"/>
                  </a:cubicBezTo>
                  <a:cubicBezTo>
                    <a:pt x="32466" y="14263"/>
                    <a:pt x="32907" y="13578"/>
                    <a:pt x="33276" y="12856"/>
                  </a:cubicBezTo>
                  <a:cubicBezTo>
                    <a:pt x="33383" y="12918"/>
                    <a:pt x="33507" y="12958"/>
                    <a:pt x="33640" y="12973"/>
                  </a:cubicBezTo>
                  <a:cubicBezTo>
                    <a:pt x="34132" y="13024"/>
                    <a:pt x="34626" y="13049"/>
                    <a:pt x="35120" y="13049"/>
                  </a:cubicBezTo>
                  <a:cubicBezTo>
                    <a:pt x="36687" y="13049"/>
                    <a:pt x="38255" y="12795"/>
                    <a:pt x="39741" y="12301"/>
                  </a:cubicBezTo>
                  <a:cubicBezTo>
                    <a:pt x="40100" y="12180"/>
                    <a:pt x="40336" y="11816"/>
                    <a:pt x="40231" y="11437"/>
                  </a:cubicBezTo>
                  <a:cubicBezTo>
                    <a:pt x="40150" y="11145"/>
                    <a:pt x="39858" y="10916"/>
                    <a:pt x="39554" y="10916"/>
                  </a:cubicBezTo>
                  <a:cubicBezTo>
                    <a:pt x="39492" y="10916"/>
                    <a:pt x="39429" y="10926"/>
                    <a:pt x="39367" y="10946"/>
                  </a:cubicBezTo>
                  <a:cubicBezTo>
                    <a:pt x="37974" y="11410"/>
                    <a:pt x="36531" y="11640"/>
                    <a:pt x="35076" y="11640"/>
                  </a:cubicBezTo>
                  <a:cubicBezTo>
                    <a:pt x="34663" y="11640"/>
                    <a:pt x="34249" y="11621"/>
                    <a:pt x="33835" y="11585"/>
                  </a:cubicBezTo>
                  <a:cubicBezTo>
                    <a:pt x="34226" y="10537"/>
                    <a:pt x="34474" y="9434"/>
                    <a:pt x="34564" y="8310"/>
                  </a:cubicBezTo>
                  <a:cubicBezTo>
                    <a:pt x="34645" y="7308"/>
                    <a:pt x="34574" y="6303"/>
                    <a:pt x="34390" y="5315"/>
                  </a:cubicBezTo>
                  <a:cubicBezTo>
                    <a:pt x="34330" y="5001"/>
                    <a:pt x="34004" y="4802"/>
                    <a:pt x="33698" y="4802"/>
                  </a:cubicBezTo>
                  <a:cubicBezTo>
                    <a:pt x="33639" y="4802"/>
                    <a:pt x="33581" y="4809"/>
                    <a:pt x="33526" y="4824"/>
                  </a:cubicBezTo>
                  <a:cubicBezTo>
                    <a:pt x="33135" y="4931"/>
                    <a:pt x="32966" y="5315"/>
                    <a:pt x="33035" y="5689"/>
                  </a:cubicBezTo>
                  <a:cubicBezTo>
                    <a:pt x="33552" y="8437"/>
                    <a:pt x="32811" y="11361"/>
                    <a:pt x="31178" y="13625"/>
                  </a:cubicBezTo>
                  <a:cubicBezTo>
                    <a:pt x="30645" y="14042"/>
                    <a:pt x="30054" y="14306"/>
                    <a:pt x="29456" y="14328"/>
                  </a:cubicBezTo>
                  <a:cubicBezTo>
                    <a:pt x="28104" y="12432"/>
                    <a:pt x="26073" y="11056"/>
                    <a:pt x="23718" y="10553"/>
                  </a:cubicBezTo>
                  <a:cubicBezTo>
                    <a:pt x="22901" y="10130"/>
                    <a:pt x="22498" y="9827"/>
                    <a:pt x="22051" y="8813"/>
                  </a:cubicBezTo>
                  <a:cubicBezTo>
                    <a:pt x="22153" y="8091"/>
                    <a:pt x="22210" y="7365"/>
                    <a:pt x="22220" y="6636"/>
                  </a:cubicBezTo>
                  <a:cubicBezTo>
                    <a:pt x="22256" y="6601"/>
                    <a:pt x="22289" y="6563"/>
                    <a:pt x="22320" y="6522"/>
                  </a:cubicBezTo>
                  <a:cubicBezTo>
                    <a:pt x="23558" y="4891"/>
                    <a:pt x="25439" y="3808"/>
                    <a:pt x="27456" y="3453"/>
                  </a:cubicBezTo>
                  <a:cubicBezTo>
                    <a:pt x="27830" y="3386"/>
                    <a:pt x="28040" y="2929"/>
                    <a:pt x="27947" y="2588"/>
                  </a:cubicBezTo>
                  <a:cubicBezTo>
                    <a:pt x="27855" y="2251"/>
                    <a:pt x="27561" y="2084"/>
                    <a:pt x="27242" y="2084"/>
                  </a:cubicBezTo>
                  <a:cubicBezTo>
                    <a:pt x="27189" y="2084"/>
                    <a:pt x="27136" y="2089"/>
                    <a:pt x="27082" y="2098"/>
                  </a:cubicBezTo>
                  <a:cubicBezTo>
                    <a:pt x="25199" y="2431"/>
                    <a:pt x="23484" y="3350"/>
                    <a:pt x="22127" y="4667"/>
                  </a:cubicBezTo>
                  <a:cubicBezTo>
                    <a:pt x="21977" y="3250"/>
                    <a:pt x="21651" y="1853"/>
                    <a:pt x="21139" y="517"/>
                  </a:cubicBezTo>
                  <a:cubicBezTo>
                    <a:pt x="21025" y="219"/>
                    <a:pt x="20771" y="1"/>
                    <a:pt x="20460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5"/>
            <p:cNvSpPr/>
            <p:nvPr/>
          </p:nvSpPr>
          <p:spPr>
            <a:xfrm>
              <a:off x="1453621" y="1432721"/>
              <a:ext cx="98016" cy="98046"/>
            </a:xfrm>
            <a:custGeom>
              <a:avLst/>
              <a:gdLst/>
              <a:ahLst/>
              <a:cxnLst/>
              <a:rect l="l" t="t" r="r" b="b"/>
              <a:pathLst>
                <a:path w="6678" h="6680" extrusionOk="0">
                  <a:moveTo>
                    <a:pt x="3339" y="1"/>
                  </a:moveTo>
                  <a:cubicBezTo>
                    <a:pt x="1496" y="1"/>
                    <a:pt x="1" y="1496"/>
                    <a:pt x="1" y="3339"/>
                  </a:cubicBezTo>
                  <a:cubicBezTo>
                    <a:pt x="1" y="5185"/>
                    <a:pt x="1496" y="6680"/>
                    <a:pt x="3339" y="6680"/>
                  </a:cubicBezTo>
                  <a:cubicBezTo>
                    <a:pt x="5182" y="6680"/>
                    <a:pt x="6678" y="5185"/>
                    <a:pt x="6678" y="3339"/>
                  </a:cubicBezTo>
                  <a:cubicBezTo>
                    <a:pt x="6678" y="1496"/>
                    <a:pt x="5182" y="1"/>
                    <a:pt x="3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5"/>
            <p:cNvSpPr/>
            <p:nvPr/>
          </p:nvSpPr>
          <p:spPr>
            <a:xfrm>
              <a:off x="3748022" y="1260143"/>
              <a:ext cx="610026" cy="629503"/>
            </a:xfrm>
            <a:custGeom>
              <a:avLst/>
              <a:gdLst/>
              <a:ahLst/>
              <a:cxnLst/>
              <a:rect l="l" t="t" r="r" b="b"/>
              <a:pathLst>
                <a:path w="41562" h="42889" extrusionOk="0">
                  <a:moveTo>
                    <a:pt x="20260" y="0"/>
                  </a:moveTo>
                  <a:cubicBezTo>
                    <a:pt x="19776" y="0"/>
                    <a:pt x="19292" y="501"/>
                    <a:pt x="19617" y="1038"/>
                  </a:cubicBezTo>
                  <a:cubicBezTo>
                    <a:pt x="20850" y="3076"/>
                    <a:pt x="22093" y="5188"/>
                    <a:pt x="22524" y="7564"/>
                  </a:cubicBezTo>
                  <a:cubicBezTo>
                    <a:pt x="22779" y="8967"/>
                    <a:pt x="22703" y="10441"/>
                    <a:pt x="22179" y="11755"/>
                  </a:cubicBezTo>
                  <a:cubicBezTo>
                    <a:pt x="22167" y="11762"/>
                    <a:pt x="22157" y="11770"/>
                    <a:pt x="22148" y="11774"/>
                  </a:cubicBezTo>
                  <a:cubicBezTo>
                    <a:pt x="21607" y="12122"/>
                    <a:pt x="20826" y="12172"/>
                    <a:pt x="20410" y="12193"/>
                  </a:cubicBezTo>
                  <a:cubicBezTo>
                    <a:pt x="20005" y="12141"/>
                    <a:pt x="19597" y="12115"/>
                    <a:pt x="19187" y="12115"/>
                  </a:cubicBezTo>
                  <a:cubicBezTo>
                    <a:pt x="17974" y="12115"/>
                    <a:pt x="16749" y="12347"/>
                    <a:pt x="15578" y="12829"/>
                  </a:cubicBezTo>
                  <a:cubicBezTo>
                    <a:pt x="15411" y="12861"/>
                    <a:pt x="15206" y="12889"/>
                    <a:pt x="15009" y="12889"/>
                  </a:cubicBezTo>
                  <a:cubicBezTo>
                    <a:pt x="14832" y="12889"/>
                    <a:pt x="14661" y="12866"/>
                    <a:pt x="14530" y="12803"/>
                  </a:cubicBezTo>
                  <a:cubicBezTo>
                    <a:pt x="13871" y="11496"/>
                    <a:pt x="13573" y="10005"/>
                    <a:pt x="13699" y="8543"/>
                  </a:cubicBezTo>
                  <a:cubicBezTo>
                    <a:pt x="13859" y="6688"/>
                    <a:pt x="14738" y="4931"/>
                    <a:pt x="16059" y="3633"/>
                  </a:cubicBezTo>
                  <a:cubicBezTo>
                    <a:pt x="16558" y="3145"/>
                    <a:pt x="16075" y="2443"/>
                    <a:pt x="15530" y="2443"/>
                  </a:cubicBezTo>
                  <a:cubicBezTo>
                    <a:pt x="15371" y="2443"/>
                    <a:pt x="15206" y="2504"/>
                    <a:pt x="15059" y="2647"/>
                  </a:cubicBezTo>
                  <a:cubicBezTo>
                    <a:pt x="13768" y="3912"/>
                    <a:pt x="12890" y="5538"/>
                    <a:pt x="12497" y="7288"/>
                  </a:cubicBezTo>
                  <a:cubicBezTo>
                    <a:pt x="10968" y="6293"/>
                    <a:pt x="9744" y="4826"/>
                    <a:pt x="9087" y="3121"/>
                  </a:cubicBezTo>
                  <a:cubicBezTo>
                    <a:pt x="8972" y="2822"/>
                    <a:pt x="8722" y="2596"/>
                    <a:pt x="8406" y="2596"/>
                  </a:cubicBezTo>
                  <a:cubicBezTo>
                    <a:pt x="8349" y="2596"/>
                    <a:pt x="8290" y="2603"/>
                    <a:pt x="8230" y="2619"/>
                  </a:cubicBezTo>
                  <a:cubicBezTo>
                    <a:pt x="7896" y="2707"/>
                    <a:pt x="7592" y="3119"/>
                    <a:pt x="7727" y="3476"/>
                  </a:cubicBezTo>
                  <a:lnTo>
                    <a:pt x="7727" y="3474"/>
                  </a:lnTo>
                  <a:cubicBezTo>
                    <a:pt x="8561" y="5636"/>
                    <a:pt x="10049" y="7455"/>
                    <a:pt x="12033" y="8660"/>
                  </a:cubicBezTo>
                  <a:cubicBezTo>
                    <a:pt x="12118" y="8712"/>
                    <a:pt x="12202" y="8738"/>
                    <a:pt x="12283" y="8755"/>
                  </a:cubicBezTo>
                  <a:cubicBezTo>
                    <a:pt x="12190" y="10303"/>
                    <a:pt x="12523" y="11841"/>
                    <a:pt x="13187" y="13225"/>
                  </a:cubicBezTo>
                  <a:cubicBezTo>
                    <a:pt x="13256" y="13782"/>
                    <a:pt x="13209" y="14287"/>
                    <a:pt x="12899" y="14498"/>
                  </a:cubicBezTo>
                  <a:cubicBezTo>
                    <a:pt x="12671" y="14699"/>
                    <a:pt x="12454" y="14910"/>
                    <a:pt x="12249" y="15130"/>
                  </a:cubicBezTo>
                  <a:cubicBezTo>
                    <a:pt x="12002" y="15117"/>
                    <a:pt x="11752" y="15112"/>
                    <a:pt x="11509" y="15112"/>
                  </a:cubicBezTo>
                  <a:cubicBezTo>
                    <a:pt x="10800" y="15112"/>
                    <a:pt x="10149" y="15157"/>
                    <a:pt x="9801" y="15210"/>
                  </a:cubicBezTo>
                  <a:cubicBezTo>
                    <a:pt x="9210" y="15121"/>
                    <a:pt x="8613" y="15077"/>
                    <a:pt x="8016" y="15077"/>
                  </a:cubicBezTo>
                  <a:cubicBezTo>
                    <a:pt x="7802" y="15077"/>
                    <a:pt x="7588" y="15082"/>
                    <a:pt x="7375" y="15094"/>
                  </a:cubicBezTo>
                  <a:cubicBezTo>
                    <a:pt x="7375" y="14968"/>
                    <a:pt x="7349" y="14839"/>
                    <a:pt x="7294" y="14718"/>
                  </a:cubicBezTo>
                  <a:cubicBezTo>
                    <a:pt x="6453" y="12836"/>
                    <a:pt x="5203" y="11139"/>
                    <a:pt x="3660" y="9772"/>
                  </a:cubicBezTo>
                  <a:cubicBezTo>
                    <a:pt x="3517" y="9644"/>
                    <a:pt x="3335" y="9575"/>
                    <a:pt x="3154" y="9575"/>
                  </a:cubicBezTo>
                  <a:cubicBezTo>
                    <a:pt x="2978" y="9575"/>
                    <a:pt x="2804" y="9640"/>
                    <a:pt x="2667" y="9779"/>
                  </a:cubicBezTo>
                  <a:cubicBezTo>
                    <a:pt x="2412" y="10039"/>
                    <a:pt x="2391" y="10517"/>
                    <a:pt x="2674" y="10772"/>
                  </a:cubicBezTo>
                  <a:cubicBezTo>
                    <a:pt x="4086" y="12022"/>
                    <a:pt x="5201" y="13534"/>
                    <a:pt x="5994" y="15244"/>
                  </a:cubicBezTo>
                  <a:cubicBezTo>
                    <a:pt x="4894" y="15430"/>
                    <a:pt x="3813" y="15765"/>
                    <a:pt x="2793" y="16249"/>
                  </a:cubicBezTo>
                  <a:cubicBezTo>
                    <a:pt x="1886" y="16682"/>
                    <a:pt x="1050" y="17244"/>
                    <a:pt x="288" y="17899"/>
                  </a:cubicBezTo>
                  <a:cubicBezTo>
                    <a:pt x="0" y="18144"/>
                    <a:pt x="41" y="18642"/>
                    <a:pt x="296" y="18892"/>
                  </a:cubicBezTo>
                  <a:cubicBezTo>
                    <a:pt x="433" y="19027"/>
                    <a:pt x="599" y="19088"/>
                    <a:pt x="766" y="19088"/>
                  </a:cubicBezTo>
                  <a:cubicBezTo>
                    <a:pt x="950" y="19088"/>
                    <a:pt x="1136" y="19014"/>
                    <a:pt x="1289" y="18885"/>
                  </a:cubicBezTo>
                  <a:cubicBezTo>
                    <a:pt x="3136" y="17297"/>
                    <a:pt x="5581" y="16469"/>
                    <a:pt x="8019" y="16469"/>
                  </a:cubicBezTo>
                  <a:cubicBezTo>
                    <a:pt x="8377" y="16469"/>
                    <a:pt x="8736" y="16486"/>
                    <a:pt x="9092" y="16523"/>
                  </a:cubicBezTo>
                  <a:cubicBezTo>
                    <a:pt x="9718" y="16777"/>
                    <a:pt x="10242" y="17156"/>
                    <a:pt x="10559" y="17663"/>
                  </a:cubicBezTo>
                  <a:cubicBezTo>
                    <a:pt x="9594" y="19782"/>
                    <a:pt x="9418" y="22230"/>
                    <a:pt x="10161" y="24521"/>
                  </a:cubicBezTo>
                  <a:cubicBezTo>
                    <a:pt x="10201" y="25440"/>
                    <a:pt x="10142" y="25940"/>
                    <a:pt x="9485" y="26833"/>
                  </a:cubicBezTo>
                  <a:cubicBezTo>
                    <a:pt x="8808" y="27107"/>
                    <a:pt x="8151" y="27421"/>
                    <a:pt x="7515" y="27776"/>
                  </a:cubicBezTo>
                  <a:cubicBezTo>
                    <a:pt x="7468" y="27764"/>
                    <a:pt x="7418" y="27752"/>
                    <a:pt x="7368" y="27745"/>
                  </a:cubicBezTo>
                  <a:cubicBezTo>
                    <a:pt x="5337" y="27490"/>
                    <a:pt x="3458" y="26402"/>
                    <a:pt x="2141" y="24833"/>
                  </a:cubicBezTo>
                  <a:cubicBezTo>
                    <a:pt x="2025" y="24695"/>
                    <a:pt x="1851" y="24632"/>
                    <a:pt x="1673" y="24632"/>
                  </a:cubicBezTo>
                  <a:cubicBezTo>
                    <a:pt x="1478" y="24632"/>
                    <a:pt x="1278" y="24708"/>
                    <a:pt x="1148" y="24840"/>
                  </a:cubicBezTo>
                  <a:cubicBezTo>
                    <a:pt x="860" y="25131"/>
                    <a:pt x="910" y="25542"/>
                    <a:pt x="1155" y="25833"/>
                  </a:cubicBezTo>
                  <a:cubicBezTo>
                    <a:pt x="2384" y="27300"/>
                    <a:pt x="4039" y="28324"/>
                    <a:pt x="5858" y="28843"/>
                  </a:cubicBezTo>
                  <a:cubicBezTo>
                    <a:pt x="4706" y="29679"/>
                    <a:pt x="3660" y="30662"/>
                    <a:pt x="2758" y="31772"/>
                  </a:cubicBezTo>
                  <a:cubicBezTo>
                    <a:pt x="2517" y="32067"/>
                    <a:pt x="2474" y="32481"/>
                    <a:pt x="2765" y="32765"/>
                  </a:cubicBezTo>
                  <a:cubicBezTo>
                    <a:pt x="2894" y="32893"/>
                    <a:pt x="3090" y="32966"/>
                    <a:pt x="3283" y="32966"/>
                  </a:cubicBezTo>
                  <a:cubicBezTo>
                    <a:pt x="3464" y="32966"/>
                    <a:pt x="3642" y="32902"/>
                    <a:pt x="3758" y="32758"/>
                  </a:cubicBezTo>
                  <a:cubicBezTo>
                    <a:pt x="5489" y="30626"/>
                    <a:pt x="7744" y="28983"/>
                    <a:pt x="10304" y="28017"/>
                  </a:cubicBezTo>
                  <a:cubicBezTo>
                    <a:pt x="11132" y="28121"/>
                    <a:pt x="11956" y="28276"/>
                    <a:pt x="12673" y="28500"/>
                  </a:cubicBezTo>
                  <a:cubicBezTo>
                    <a:pt x="12909" y="28721"/>
                    <a:pt x="13154" y="28933"/>
                    <a:pt x="13409" y="29129"/>
                  </a:cubicBezTo>
                  <a:cubicBezTo>
                    <a:pt x="14135" y="30138"/>
                    <a:pt x="14392" y="31634"/>
                    <a:pt x="14507" y="32927"/>
                  </a:cubicBezTo>
                  <a:cubicBezTo>
                    <a:pt x="14504" y="32977"/>
                    <a:pt x="14502" y="33024"/>
                    <a:pt x="14502" y="33074"/>
                  </a:cubicBezTo>
                  <a:cubicBezTo>
                    <a:pt x="14490" y="33086"/>
                    <a:pt x="14478" y="33098"/>
                    <a:pt x="14469" y="33112"/>
                  </a:cubicBezTo>
                  <a:cubicBezTo>
                    <a:pt x="13213" y="34863"/>
                    <a:pt x="11092" y="35901"/>
                    <a:pt x="8952" y="35901"/>
                  </a:cubicBezTo>
                  <a:cubicBezTo>
                    <a:pt x="8933" y="35901"/>
                    <a:pt x="8914" y="35901"/>
                    <a:pt x="8894" y="35901"/>
                  </a:cubicBezTo>
                  <a:cubicBezTo>
                    <a:pt x="8891" y="35901"/>
                    <a:pt x="8888" y="35901"/>
                    <a:pt x="8885" y="35901"/>
                  </a:cubicBezTo>
                  <a:cubicBezTo>
                    <a:pt x="7989" y="35901"/>
                    <a:pt x="7985" y="37296"/>
                    <a:pt x="8887" y="37306"/>
                  </a:cubicBezTo>
                  <a:cubicBezTo>
                    <a:pt x="8908" y="37306"/>
                    <a:pt x="8929" y="37306"/>
                    <a:pt x="8950" y="37306"/>
                  </a:cubicBezTo>
                  <a:cubicBezTo>
                    <a:pt x="11065" y="37306"/>
                    <a:pt x="13076" y="36470"/>
                    <a:pt x="14595" y="35051"/>
                  </a:cubicBezTo>
                  <a:cubicBezTo>
                    <a:pt x="14821" y="36870"/>
                    <a:pt x="15433" y="38644"/>
                    <a:pt x="16400" y="40192"/>
                  </a:cubicBezTo>
                  <a:cubicBezTo>
                    <a:pt x="16978" y="41118"/>
                    <a:pt x="17681" y="41968"/>
                    <a:pt x="18488" y="42701"/>
                  </a:cubicBezTo>
                  <a:cubicBezTo>
                    <a:pt x="18633" y="42833"/>
                    <a:pt x="18794" y="42888"/>
                    <a:pt x="18950" y="42888"/>
                  </a:cubicBezTo>
                  <a:cubicBezTo>
                    <a:pt x="19509" y="42888"/>
                    <a:pt x="20001" y="42176"/>
                    <a:pt x="19474" y="41699"/>
                  </a:cubicBezTo>
                  <a:cubicBezTo>
                    <a:pt x="17069" y="39525"/>
                    <a:pt x="15804" y="36308"/>
                    <a:pt x="15904" y="33089"/>
                  </a:cubicBezTo>
                  <a:cubicBezTo>
                    <a:pt x="16409" y="31893"/>
                    <a:pt x="17464" y="31381"/>
                    <a:pt x="18729" y="31079"/>
                  </a:cubicBezTo>
                  <a:cubicBezTo>
                    <a:pt x="18887" y="31087"/>
                    <a:pt x="19045" y="31091"/>
                    <a:pt x="19204" y="31091"/>
                  </a:cubicBezTo>
                  <a:cubicBezTo>
                    <a:pt x="20813" y="31091"/>
                    <a:pt x="22443" y="30682"/>
                    <a:pt x="23936" y="29822"/>
                  </a:cubicBezTo>
                  <a:cubicBezTo>
                    <a:pt x="23962" y="29805"/>
                    <a:pt x="23989" y="29788"/>
                    <a:pt x="24015" y="29772"/>
                  </a:cubicBezTo>
                  <a:cubicBezTo>
                    <a:pt x="24250" y="29675"/>
                    <a:pt x="24566" y="29580"/>
                    <a:pt x="24901" y="29580"/>
                  </a:cubicBezTo>
                  <a:cubicBezTo>
                    <a:pt x="25333" y="29580"/>
                    <a:pt x="25797" y="29739"/>
                    <a:pt x="26156" y="30260"/>
                  </a:cubicBezTo>
                  <a:cubicBezTo>
                    <a:pt x="27265" y="32708"/>
                    <a:pt x="27418" y="35603"/>
                    <a:pt x="26389" y="38099"/>
                  </a:cubicBezTo>
                  <a:cubicBezTo>
                    <a:pt x="26246" y="38449"/>
                    <a:pt x="26294" y="38851"/>
                    <a:pt x="26653" y="39056"/>
                  </a:cubicBezTo>
                  <a:cubicBezTo>
                    <a:pt x="26752" y="39113"/>
                    <a:pt x="26876" y="39141"/>
                    <a:pt x="27003" y="39141"/>
                  </a:cubicBezTo>
                  <a:cubicBezTo>
                    <a:pt x="27253" y="39141"/>
                    <a:pt x="27514" y="39028"/>
                    <a:pt x="27610" y="38794"/>
                  </a:cubicBezTo>
                  <a:cubicBezTo>
                    <a:pt x="28463" y="36725"/>
                    <a:pt x="28661" y="34446"/>
                    <a:pt x="28251" y="32286"/>
                  </a:cubicBezTo>
                  <a:lnTo>
                    <a:pt x="28251" y="32286"/>
                  </a:lnTo>
                  <a:cubicBezTo>
                    <a:pt x="30980" y="32677"/>
                    <a:pt x="33385" y="34536"/>
                    <a:pt x="34564" y="37006"/>
                  </a:cubicBezTo>
                  <a:cubicBezTo>
                    <a:pt x="34672" y="37234"/>
                    <a:pt x="34924" y="37353"/>
                    <a:pt x="35173" y="37353"/>
                  </a:cubicBezTo>
                  <a:cubicBezTo>
                    <a:pt x="35297" y="37353"/>
                    <a:pt x="35420" y="37323"/>
                    <a:pt x="35523" y="37263"/>
                  </a:cubicBezTo>
                  <a:cubicBezTo>
                    <a:pt x="35873" y="37060"/>
                    <a:pt x="35942" y="36648"/>
                    <a:pt x="35780" y="36306"/>
                  </a:cubicBezTo>
                  <a:cubicBezTo>
                    <a:pt x="34356" y="33317"/>
                    <a:pt x="31401" y="31279"/>
                    <a:pt x="28144" y="30862"/>
                  </a:cubicBezTo>
                  <a:cubicBezTo>
                    <a:pt x="28124" y="30859"/>
                    <a:pt x="28105" y="30858"/>
                    <a:pt x="28086" y="30858"/>
                  </a:cubicBezTo>
                  <a:cubicBezTo>
                    <a:pt x="28019" y="30858"/>
                    <a:pt x="27955" y="30873"/>
                    <a:pt x="27894" y="30895"/>
                  </a:cubicBezTo>
                  <a:cubicBezTo>
                    <a:pt x="27753" y="30457"/>
                    <a:pt x="27587" y="30026"/>
                    <a:pt x="27394" y="29605"/>
                  </a:cubicBezTo>
                  <a:cubicBezTo>
                    <a:pt x="27399" y="29605"/>
                    <a:pt x="27403" y="29600"/>
                    <a:pt x="27406" y="29600"/>
                  </a:cubicBezTo>
                  <a:cubicBezTo>
                    <a:pt x="26606" y="27838"/>
                    <a:pt x="27603" y="25995"/>
                    <a:pt x="27603" y="25995"/>
                  </a:cubicBezTo>
                  <a:lnTo>
                    <a:pt x="27603" y="25995"/>
                  </a:lnTo>
                  <a:lnTo>
                    <a:pt x="27599" y="26000"/>
                  </a:lnTo>
                  <a:cubicBezTo>
                    <a:pt x="28046" y="25140"/>
                    <a:pt x="28361" y="24219"/>
                    <a:pt x="28532" y="23268"/>
                  </a:cubicBezTo>
                  <a:cubicBezTo>
                    <a:pt x="28763" y="22847"/>
                    <a:pt x="29018" y="22464"/>
                    <a:pt x="29508" y="22464"/>
                  </a:cubicBezTo>
                  <a:cubicBezTo>
                    <a:pt x="29549" y="22464"/>
                    <a:pt x="29584" y="22461"/>
                    <a:pt x="29620" y="22456"/>
                  </a:cubicBezTo>
                  <a:cubicBezTo>
                    <a:pt x="33235" y="23145"/>
                    <a:pt x="36128" y="26009"/>
                    <a:pt x="36895" y="29645"/>
                  </a:cubicBezTo>
                  <a:cubicBezTo>
                    <a:pt x="36970" y="30002"/>
                    <a:pt x="37235" y="30158"/>
                    <a:pt x="37514" y="30158"/>
                  </a:cubicBezTo>
                  <a:cubicBezTo>
                    <a:pt x="37926" y="30158"/>
                    <a:pt x="38365" y="29818"/>
                    <a:pt x="38254" y="29291"/>
                  </a:cubicBezTo>
                  <a:cubicBezTo>
                    <a:pt x="37764" y="26969"/>
                    <a:pt x="36476" y="24792"/>
                    <a:pt x="34625" y="23295"/>
                  </a:cubicBezTo>
                  <a:cubicBezTo>
                    <a:pt x="34554" y="23237"/>
                    <a:pt x="34480" y="23187"/>
                    <a:pt x="34409" y="23133"/>
                  </a:cubicBezTo>
                  <a:cubicBezTo>
                    <a:pt x="35904" y="21719"/>
                    <a:pt x="37892" y="20954"/>
                    <a:pt x="39932" y="20954"/>
                  </a:cubicBezTo>
                  <a:cubicBezTo>
                    <a:pt x="40238" y="20954"/>
                    <a:pt x="40545" y="20972"/>
                    <a:pt x="40852" y="21006"/>
                  </a:cubicBezTo>
                  <a:cubicBezTo>
                    <a:pt x="40872" y="21008"/>
                    <a:pt x="40891" y="21010"/>
                    <a:pt x="40910" y="21010"/>
                  </a:cubicBezTo>
                  <a:cubicBezTo>
                    <a:pt x="41263" y="21010"/>
                    <a:pt x="41557" y="20641"/>
                    <a:pt x="41560" y="20306"/>
                  </a:cubicBezTo>
                  <a:cubicBezTo>
                    <a:pt x="41562" y="19894"/>
                    <a:pt x="41238" y="19644"/>
                    <a:pt x="40862" y="19601"/>
                  </a:cubicBezTo>
                  <a:cubicBezTo>
                    <a:pt x="40533" y="19564"/>
                    <a:pt x="40202" y="19546"/>
                    <a:pt x="39872" y="19546"/>
                  </a:cubicBezTo>
                  <a:cubicBezTo>
                    <a:pt x="37409" y="19546"/>
                    <a:pt x="34973" y="20562"/>
                    <a:pt x="33232" y="22314"/>
                  </a:cubicBezTo>
                  <a:cubicBezTo>
                    <a:pt x="33225" y="22318"/>
                    <a:pt x="33223" y="22325"/>
                    <a:pt x="33216" y="22330"/>
                  </a:cubicBezTo>
                  <a:cubicBezTo>
                    <a:pt x="32294" y="21799"/>
                    <a:pt x="31299" y="21411"/>
                    <a:pt x="30261" y="21171"/>
                  </a:cubicBezTo>
                  <a:cubicBezTo>
                    <a:pt x="30265" y="21166"/>
                    <a:pt x="30268" y="21159"/>
                    <a:pt x="30273" y="21156"/>
                  </a:cubicBezTo>
                  <a:cubicBezTo>
                    <a:pt x="29949" y="21023"/>
                    <a:pt x="29203" y="20892"/>
                    <a:pt x="28615" y="20478"/>
                  </a:cubicBezTo>
                  <a:cubicBezTo>
                    <a:pt x="28468" y="19237"/>
                    <a:pt x="28072" y="18008"/>
                    <a:pt x="27408" y="16858"/>
                  </a:cubicBezTo>
                  <a:cubicBezTo>
                    <a:pt x="26706" y="15641"/>
                    <a:pt x="25775" y="14641"/>
                    <a:pt x="24701" y="13877"/>
                  </a:cubicBezTo>
                  <a:lnTo>
                    <a:pt x="24701" y="13877"/>
                  </a:lnTo>
                  <a:lnTo>
                    <a:pt x="24708" y="13879"/>
                  </a:lnTo>
                  <a:cubicBezTo>
                    <a:pt x="24181" y="13339"/>
                    <a:pt x="23660" y="12717"/>
                    <a:pt x="23596" y="11986"/>
                  </a:cubicBezTo>
                  <a:cubicBezTo>
                    <a:pt x="23762" y="11512"/>
                    <a:pt x="23879" y="11020"/>
                    <a:pt x="23955" y="10522"/>
                  </a:cubicBezTo>
                  <a:cubicBezTo>
                    <a:pt x="26948" y="9498"/>
                    <a:pt x="29330" y="6931"/>
                    <a:pt x="30061" y="3835"/>
                  </a:cubicBezTo>
                  <a:cubicBezTo>
                    <a:pt x="30186" y="3309"/>
                    <a:pt x="29749" y="2966"/>
                    <a:pt x="29333" y="2966"/>
                  </a:cubicBezTo>
                  <a:cubicBezTo>
                    <a:pt x="29056" y="2966"/>
                    <a:pt x="28789" y="3118"/>
                    <a:pt x="28706" y="3471"/>
                  </a:cubicBezTo>
                  <a:cubicBezTo>
                    <a:pt x="28127" y="5921"/>
                    <a:pt x="26358" y="8003"/>
                    <a:pt x="24055" y="8984"/>
                  </a:cubicBezTo>
                  <a:cubicBezTo>
                    <a:pt x="24048" y="8457"/>
                    <a:pt x="24001" y="7934"/>
                    <a:pt x="23920" y="7417"/>
                  </a:cubicBezTo>
                  <a:cubicBezTo>
                    <a:pt x="23508" y="4850"/>
                    <a:pt x="22160" y="2528"/>
                    <a:pt x="20831" y="335"/>
                  </a:cubicBezTo>
                  <a:cubicBezTo>
                    <a:pt x="20688" y="98"/>
                    <a:pt x="20474" y="0"/>
                    <a:pt x="20260" y="0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5"/>
            <p:cNvSpPr/>
            <p:nvPr/>
          </p:nvSpPr>
          <p:spPr>
            <a:xfrm>
              <a:off x="3969431" y="1531743"/>
              <a:ext cx="111960" cy="98046"/>
            </a:xfrm>
            <a:custGeom>
              <a:avLst/>
              <a:gdLst/>
              <a:ahLst/>
              <a:cxnLst/>
              <a:rect l="l" t="t" r="r" b="b"/>
              <a:pathLst>
                <a:path w="7628" h="6680" extrusionOk="0">
                  <a:moveTo>
                    <a:pt x="3810" y="1"/>
                  </a:moveTo>
                  <a:cubicBezTo>
                    <a:pt x="3244" y="1"/>
                    <a:pt x="2671" y="145"/>
                    <a:pt x="2146" y="448"/>
                  </a:cubicBezTo>
                  <a:cubicBezTo>
                    <a:pt x="548" y="1372"/>
                    <a:pt x="0" y="3413"/>
                    <a:pt x="922" y="5011"/>
                  </a:cubicBezTo>
                  <a:cubicBezTo>
                    <a:pt x="1542" y="6081"/>
                    <a:pt x="2664" y="6680"/>
                    <a:pt x="3818" y="6680"/>
                  </a:cubicBezTo>
                  <a:cubicBezTo>
                    <a:pt x="4384" y="6680"/>
                    <a:pt x="4958" y="6536"/>
                    <a:pt x="5484" y="6232"/>
                  </a:cubicBezTo>
                  <a:cubicBezTo>
                    <a:pt x="7080" y="5311"/>
                    <a:pt x="7627" y="3268"/>
                    <a:pt x="6706" y="1672"/>
                  </a:cubicBezTo>
                  <a:cubicBezTo>
                    <a:pt x="6087" y="600"/>
                    <a:pt x="4964" y="1"/>
                    <a:pt x="38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5"/>
            <p:cNvSpPr/>
            <p:nvPr/>
          </p:nvSpPr>
          <p:spPr>
            <a:xfrm>
              <a:off x="3057964" y="2743850"/>
              <a:ext cx="709965" cy="732583"/>
            </a:xfrm>
            <a:custGeom>
              <a:avLst/>
              <a:gdLst/>
              <a:ahLst/>
              <a:cxnLst/>
              <a:rect l="l" t="t" r="r" b="b"/>
              <a:pathLst>
                <a:path w="48371" h="49912" extrusionOk="0">
                  <a:moveTo>
                    <a:pt x="23579" y="0"/>
                  </a:moveTo>
                  <a:cubicBezTo>
                    <a:pt x="23016" y="0"/>
                    <a:pt x="22452" y="582"/>
                    <a:pt x="22832" y="1207"/>
                  </a:cubicBezTo>
                  <a:cubicBezTo>
                    <a:pt x="24268" y="3579"/>
                    <a:pt x="25713" y="6036"/>
                    <a:pt x="26215" y="8801"/>
                  </a:cubicBezTo>
                  <a:cubicBezTo>
                    <a:pt x="26511" y="10434"/>
                    <a:pt x="26423" y="12151"/>
                    <a:pt x="25811" y="13680"/>
                  </a:cubicBezTo>
                  <a:cubicBezTo>
                    <a:pt x="25801" y="13687"/>
                    <a:pt x="25789" y="13694"/>
                    <a:pt x="25777" y="13701"/>
                  </a:cubicBezTo>
                  <a:cubicBezTo>
                    <a:pt x="25146" y="14106"/>
                    <a:pt x="24239" y="14163"/>
                    <a:pt x="23756" y="14190"/>
                  </a:cubicBezTo>
                  <a:cubicBezTo>
                    <a:pt x="23284" y="14128"/>
                    <a:pt x="22807" y="14097"/>
                    <a:pt x="22329" y="14097"/>
                  </a:cubicBezTo>
                  <a:cubicBezTo>
                    <a:pt x="20918" y="14097"/>
                    <a:pt x="19492" y="14368"/>
                    <a:pt x="18131" y="14930"/>
                  </a:cubicBezTo>
                  <a:cubicBezTo>
                    <a:pt x="17938" y="14965"/>
                    <a:pt x="17699" y="14997"/>
                    <a:pt x="17470" y="14997"/>
                  </a:cubicBezTo>
                  <a:cubicBezTo>
                    <a:pt x="17264" y="14997"/>
                    <a:pt x="17065" y="14971"/>
                    <a:pt x="16914" y="14899"/>
                  </a:cubicBezTo>
                  <a:cubicBezTo>
                    <a:pt x="16143" y="13378"/>
                    <a:pt x="15798" y="11644"/>
                    <a:pt x="15945" y="9939"/>
                  </a:cubicBezTo>
                  <a:cubicBezTo>
                    <a:pt x="16129" y="7782"/>
                    <a:pt x="17153" y="5736"/>
                    <a:pt x="18691" y="4229"/>
                  </a:cubicBezTo>
                  <a:cubicBezTo>
                    <a:pt x="19273" y="3660"/>
                    <a:pt x="18710" y="2843"/>
                    <a:pt x="18076" y="2843"/>
                  </a:cubicBezTo>
                  <a:cubicBezTo>
                    <a:pt x="17890" y="2843"/>
                    <a:pt x="17698" y="2914"/>
                    <a:pt x="17526" y="3081"/>
                  </a:cubicBezTo>
                  <a:cubicBezTo>
                    <a:pt x="16026" y="4553"/>
                    <a:pt x="15002" y="6443"/>
                    <a:pt x="14545" y="8479"/>
                  </a:cubicBezTo>
                  <a:cubicBezTo>
                    <a:pt x="12769" y="7322"/>
                    <a:pt x="11342" y="5615"/>
                    <a:pt x="10578" y="3631"/>
                  </a:cubicBezTo>
                  <a:cubicBezTo>
                    <a:pt x="10443" y="3282"/>
                    <a:pt x="10152" y="3019"/>
                    <a:pt x="9786" y="3019"/>
                  </a:cubicBezTo>
                  <a:cubicBezTo>
                    <a:pt x="9719" y="3019"/>
                    <a:pt x="9651" y="3027"/>
                    <a:pt x="9580" y="3045"/>
                  </a:cubicBezTo>
                  <a:cubicBezTo>
                    <a:pt x="9192" y="3148"/>
                    <a:pt x="8837" y="3629"/>
                    <a:pt x="8997" y="4043"/>
                  </a:cubicBezTo>
                  <a:lnTo>
                    <a:pt x="8995" y="4041"/>
                  </a:lnTo>
                  <a:lnTo>
                    <a:pt x="8995" y="4041"/>
                  </a:lnTo>
                  <a:cubicBezTo>
                    <a:pt x="9961" y="6555"/>
                    <a:pt x="11695" y="8675"/>
                    <a:pt x="14005" y="10077"/>
                  </a:cubicBezTo>
                  <a:cubicBezTo>
                    <a:pt x="14102" y="10137"/>
                    <a:pt x="14200" y="10170"/>
                    <a:pt x="14295" y="10187"/>
                  </a:cubicBezTo>
                  <a:cubicBezTo>
                    <a:pt x="14188" y="11989"/>
                    <a:pt x="14574" y="13778"/>
                    <a:pt x="15350" y="15390"/>
                  </a:cubicBezTo>
                  <a:cubicBezTo>
                    <a:pt x="15429" y="16037"/>
                    <a:pt x="15374" y="16625"/>
                    <a:pt x="15012" y="16871"/>
                  </a:cubicBezTo>
                  <a:cubicBezTo>
                    <a:pt x="14748" y="17104"/>
                    <a:pt x="14495" y="17349"/>
                    <a:pt x="14257" y="17607"/>
                  </a:cubicBezTo>
                  <a:cubicBezTo>
                    <a:pt x="13964" y="17592"/>
                    <a:pt x="13668" y="17585"/>
                    <a:pt x="13379" y="17585"/>
                  </a:cubicBezTo>
                  <a:cubicBezTo>
                    <a:pt x="12560" y="17585"/>
                    <a:pt x="11808" y="17638"/>
                    <a:pt x="11407" y="17699"/>
                  </a:cubicBezTo>
                  <a:cubicBezTo>
                    <a:pt x="10718" y="17596"/>
                    <a:pt x="10022" y="17544"/>
                    <a:pt x="9326" y="17544"/>
                  </a:cubicBezTo>
                  <a:cubicBezTo>
                    <a:pt x="9078" y="17544"/>
                    <a:pt x="8830" y="17551"/>
                    <a:pt x="8583" y="17564"/>
                  </a:cubicBezTo>
                  <a:cubicBezTo>
                    <a:pt x="8585" y="17418"/>
                    <a:pt x="8554" y="17268"/>
                    <a:pt x="8490" y="17126"/>
                  </a:cubicBezTo>
                  <a:cubicBezTo>
                    <a:pt x="7511" y="14937"/>
                    <a:pt x="6056" y="12961"/>
                    <a:pt x="4261" y="11370"/>
                  </a:cubicBezTo>
                  <a:cubicBezTo>
                    <a:pt x="4094" y="11221"/>
                    <a:pt x="3882" y="11142"/>
                    <a:pt x="3671" y="11142"/>
                  </a:cubicBezTo>
                  <a:cubicBezTo>
                    <a:pt x="3467" y="11142"/>
                    <a:pt x="3264" y="11217"/>
                    <a:pt x="3106" y="11377"/>
                  </a:cubicBezTo>
                  <a:cubicBezTo>
                    <a:pt x="2808" y="11680"/>
                    <a:pt x="2782" y="12239"/>
                    <a:pt x="3113" y="12535"/>
                  </a:cubicBezTo>
                  <a:cubicBezTo>
                    <a:pt x="4756" y="13992"/>
                    <a:pt x="6054" y="15749"/>
                    <a:pt x="6975" y="17738"/>
                  </a:cubicBezTo>
                  <a:cubicBezTo>
                    <a:pt x="5694" y="17954"/>
                    <a:pt x="4439" y="18345"/>
                    <a:pt x="3251" y="18909"/>
                  </a:cubicBezTo>
                  <a:cubicBezTo>
                    <a:pt x="2194" y="19411"/>
                    <a:pt x="1222" y="20066"/>
                    <a:pt x="334" y="20828"/>
                  </a:cubicBezTo>
                  <a:cubicBezTo>
                    <a:pt x="1" y="21116"/>
                    <a:pt x="48" y="21693"/>
                    <a:pt x="344" y="21983"/>
                  </a:cubicBezTo>
                  <a:cubicBezTo>
                    <a:pt x="504" y="22141"/>
                    <a:pt x="698" y="22212"/>
                    <a:pt x="893" y="22212"/>
                  </a:cubicBezTo>
                  <a:cubicBezTo>
                    <a:pt x="1107" y="22212"/>
                    <a:pt x="1323" y="22127"/>
                    <a:pt x="1498" y="21976"/>
                  </a:cubicBezTo>
                  <a:cubicBezTo>
                    <a:pt x="3652" y="20128"/>
                    <a:pt x="6498" y="19166"/>
                    <a:pt x="9334" y="19166"/>
                  </a:cubicBezTo>
                  <a:cubicBezTo>
                    <a:pt x="9750" y="19166"/>
                    <a:pt x="10167" y="19186"/>
                    <a:pt x="10580" y="19228"/>
                  </a:cubicBezTo>
                  <a:cubicBezTo>
                    <a:pt x="11311" y="19523"/>
                    <a:pt x="11921" y="19964"/>
                    <a:pt x="12290" y="20557"/>
                  </a:cubicBezTo>
                  <a:cubicBezTo>
                    <a:pt x="11166" y="23021"/>
                    <a:pt x="10961" y="25869"/>
                    <a:pt x="11826" y="28536"/>
                  </a:cubicBezTo>
                  <a:cubicBezTo>
                    <a:pt x="11873" y="29605"/>
                    <a:pt x="11804" y="30186"/>
                    <a:pt x="11040" y="31227"/>
                  </a:cubicBezTo>
                  <a:cubicBezTo>
                    <a:pt x="10254" y="31544"/>
                    <a:pt x="9487" y="31910"/>
                    <a:pt x="8749" y="32325"/>
                  </a:cubicBezTo>
                  <a:cubicBezTo>
                    <a:pt x="8692" y="32308"/>
                    <a:pt x="8633" y="32296"/>
                    <a:pt x="8573" y="32289"/>
                  </a:cubicBezTo>
                  <a:cubicBezTo>
                    <a:pt x="6211" y="31991"/>
                    <a:pt x="4025" y="30727"/>
                    <a:pt x="2494" y="28898"/>
                  </a:cubicBezTo>
                  <a:cubicBezTo>
                    <a:pt x="2359" y="28738"/>
                    <a:pt x="2157" y="28666"/>
                    <a:pt x="1951" y="28666"/>
                  </a:cubicBezTo>
                  <a:cubicBezTo>
                    <a:pt x="1723" y="28666"/>
                    <a:pt x="1489" y="28754"/>
                    <a:pt x="1337" y="28908"/>
                  </a:cubicBezTo>
                  <a:cubicBezTo>
                    <a:pt x="1003" y="29246"/>
                    <a:pt x="1060" y="29724"/>
                    <a:pt x="1346" y="30063"/>
                  </a:cubicBezTo>
                  <a:cubicBezTo>
                    <a:pt x="2775" y="31768"/>
                    <a:pt x="4701" y="32961"/>
                    <a:pt x="6818" y="33563"/>
                  </a:cubicBezTo>
                  <a:cubicBezTo>
                    <a:pt x="5477" y="34539"/>
                    <a:pt x="4261" y="35682"/>
                    <a:pt x="3211" y="36975"/>
                  </a:cubicBezTo>
                  <a:cubicBezTo>
                    <a:pt x="2932" y="37316"/>
                    <a:pt x="2882" y="37799"/>
                    <a:pt x="3218" y="38130"/>
                  </a:cubicBezTo>
                  <a:cubicBezTo>
                    <a:pt x="3368" y="38279"/>
                    <a:pt x="3596" y="38363"/>
                    <a:pt x="3821" y="38363"/>
                  </a:cubicBezTo>
                  <a:cubicBezTo>
                    <a:pt x="4032" y="38363"/>
                    <a:pt x="4239" y="38289"/>
                    <a:pt x="4375" y="38123"/>
                  </a:cubicBezTo>
                  <a:cubicBezTo>
                    <a:pt x="6389" y="35642"/>
                    <a:pt x="9016" y="33730"/>
                    <a:pt x="11992" y="32603"/>
                  </a:cubicBezTo>
                  <a:cubicBezTo>
                    <a:pt x="12957" y="32725"/>
                    <a:pt x="13916" y="32906"/>
                    <a:pt x="14750" y="33165"/>
                  </a:cubicBezTo>
                  <a:cubicBezTo>
                    <a:pt x="15024" y="33425"/>
                    <a:pt x="15309" y="33670"/>
                    <a:pt x="15605" y="33896"/>
                  </a:cubicBezTo>
                  <a:cubicBezTo>
                    <a:pt x="16452" y="35073"/>
                    <a:pt x="16752" y="36813"/>
                    <a:pt x="16883" y="38318"/>
                  </a:cubicBezTo>
                  <a:cubicBezTo>
                    <a:pt x="16881" y="38375"/>
                    <a:pt x="16879" y="38433"/>
                    <a:pt x="16876" y="38490"/>
                  </a:cubicBezTo>
                  <a:cubicBezTo>
                    <a:pt x="16864" y="38504"/>
                    <a:pt x="16853" y="38518"/>
                    <a:pt x="16841" y="38535"/>
                  </a:cubicBezTo>
                  <a:cubicBezTo>
                    <a:pt x="15379" y="40572"/>
                    <a:pt x="12910" y="41778"/>
                    <a:pt x="10418" y="41778"/>
                  </a:cubicBezTo>
                  <a:cubicBezTo>
                    <a:pt x="10396" y="41778"/>
                    <a:pt x="10374" y="41778"/>
                    <a:pt x="10352" y="41778"/>
                  </a:cubicBezTo>
                  <a:cubicBezTo>
                    <a:pt x="10349" y="41778"/>
                    <a:pt x="10346" y="41778"/>
                    <a:pt x="10343" y="41778"/>
                  </a:cubicBezTo>
                  <a:cubicBezTo>
                    <a:pt x="9299" y="41778"/>
                    <a:pt x="9295" y="43404"/>
                    <a:pt x="10345" y="43414"/>
                  </a:cubicBezTo>
                  <a:cubicBezTo>
                    <a:pt x="10371" y="43414"/>
                    <a:pt x="10398" y="43414"/>
                    <a:pt x="10425" y="43414"/>
                  </a:cubicBezTo>
                  <a:cubicBezTo>
                    <a:pt x="12882" y="43414"/>
                    <a:pt x="15222" y="42441"/>
                    <a:pt x="16986" y="40790"/>
                  </a:cubicBezTo>
                  <a:cubicBezTo>
                    <a:pt x="17250" y="42907"/>
                    <a:pt x="17962" y="44974"/>
                    <a:pt x="19086" y="46774"/>
                  </a:cubicBezTo>
                  <a:cubicBezTo>
                    <a:pt x="19760" y="47850"/>
                    <a:pt x="20577" y="48841"/>
                    <a:pt x="21517" y="49693"/>
                  </a:cubicBezTo>
                  <a:cubicBezTo>
                    <a:pt x="21687" y="49846"/>
                    <a:pt x="21874" y="49911"/>
                    <a:pt x="22055" y="49911"/>
                  </a:cubicBezTo>
                  <a:cubicBezTo>
                    <a:pt x="22705" y="49911"/>
                    <a:pt x="23278" y="49082"/>
                    <a:pt x="22665" y="48529"/>
                  </a:cubicBezTo>
                  <a:cubicBezTo>
                    <a:pt x="19867" y="45995"/>
                    <a:pt x="18396" y="42252"/>
                    <a:pt x="18510" y="38509"/>
                  </a:cubicBezTo>
                  <a:cubicBezTo>
                    <a:pt x="19098" y="37116"/>
                    <a:pt x="20327" y="36518"/>
                    <a:pt x="21798" y="36168"/>
                  </a:cubicBezTo>
                  <a:cubicBezTo>
                    <a:pt x="21982" y="36177"/>
                    <a:pt x="22167" y="36182"/>
                    <a:pt x="22351" y="36182"/>
                  </a:cubicBezTo>
                  <a:cubicBezTo>
                    <a:pt x="24222" y="36182"/>
                    <a:pt x="26120" y="35707"/>
                    <a:pt x="27856" y="34704"/>
                  </a:cubicBezTo>
                  <a:cubicBezTo>
                    <a:pt x="27889" y="34685"/>
                    <a:pt x="27918" y="34665"/>
                    <a:pt x="27949" y="34646"/>
                  </a:cubicBezTo>
                  <a:cubicBezTo>
                    <a:pt x="28223" y="34533"/>
                    <a:pt x="28591" y="34422"/>
                    <a:pt x="28980" y="34422"/>
                  </a:cubicBezTo>
                  <a:cubicBezTo>
                    <a:pt x="29484" y="34422"/>
                    <a:pt x="30024" y="34608"/>
                    <a:pt x="30442" y="35216"/>
                  </a:cubicBezTo>
                  <a:cubicBezTo>
                    <a:pt x="31730" y="38061"/>
                    <a:pt x="31909" y="41433"/>
                    <a:pt x="30714" y="44336"/>
                  </a:cubicBezTo>
                  <a:cubicBezTo>
                    <a:pt x="30547" y="44743"/>
                    <a:pt x="30602" y="45212"/>
                    <a:pt x="31018" y="45450"/>
                  </a:cubicBezTo>
                  <a:cubicBezTo>
                    <a:pt x="31134" y="45516"/>
                    <a:pt x="31278" y="45550"/>
                    <a:pt x="31425" y="45550"/>
                  </a:cubicBezTo>
                  <a:cubicBezTo>
                    <a:pt x="31717" y="45550"/>
                    <a:pt x="32020" y="45417"/>
                    <a:pt x="32133" y="45145"/>
                  </a:cubicBezTo>
                  <a:cubicBezTo>
                    <a:pt x="33126" y="42738"/>
                    <a:pt x="33354" y="40087"/>
                    <a:pt x="32880" y="37571"/>
                  </a:cubicBezTo>
                  <a:lnTo>
                    <a:pt x="32880" y="37571"/>
                  </a:lnTo>
                  <a:cubicBezTo>
                    <a:pt x="36055" y="38028"/>
                    <a:pt x="38855" y="40190"/>
                    <a:pt x="40224" y="43066"/>
                  </a:cubicBezTo>
                  <a:cubicBezTo>
                    <a:pt x="40351" y="43331"/>
                    <a:pt x="40645" y="43468"/>
                    <a:pt x="40933" y="43468"/>
                  </a:cubicBezTo>
                  <a:cubicBezTo>
                    <a:pt x="41078" y="43468"/>
                    <a:pt x="41221" y="43434"/>
                    <a:pt x="41341" y="43364"/>
                  </a:cubicBezTo>
                  <a:cubicBezTo>
                    <a:pt x="41750" y="43128"/>
                    <a:pt x="41831" y="42650"/>
                    <a:pt x="41641" y="42250"/>
                  </a:cubicBezTo>
                  <a:cubicBezTo>
                    <a:pt x="39984" y="38773"/>
                    <a:pt x="36547" y="36401"/>
                    <a:pt x="32754" y="35916"/>
                  </a:cubicBezTo>
                  <a:cubicBezTo>
                    <a:pt x="32732" y="35912"/>
                    <a:pt x="32709" y="35911"/>
                    <a:pt x="32686" y="35911"/>
                  </a:cubicBezTo>
                  <a:cubicBezTo>
                    <a:pt x="32610" y="35911"/>
                    <a:pt x="32535" y="35928"/>
                    <a:pt x="32464" y="35956"/>
                  </a:cubicBezTo>
                  <a:cubicBezTo>
                    <a:pt x="32302" y="35444"/>
                    <a:pt x="32107" y="34942"/>
                    <a:pt x="31883" y="34454"/>
                  </a:cubicBezTo>
                  <a:cubicBezTo>
                    <a:pt x="31887" y="34451"/>
                    <a:pt x="31892" y="34446"/>
                    <a:pt x="31895" y="34446"/>
                  </a:cubicBezTo>
                  <a:cubicBezTo>
                    <a:pt x="30966" y="32396"/>
                    <a:pt x="32128" y="30251"/>
                    <a:pt x="32128" y="30251"/>
                  </a:cubicBezTo>
                  <a:lnTo>
                    <a:pt x="32128" y="30251"/>
                  </a:lnTo>
                  <a:lnTo>
                    <a:pt x="32121" y="30255"/>
                  </a:lnTo>
                  <a:cubicBezTo>
                    <a:pt x="32642" y="29255"/>
                    <a:pt x="33009" y="28184"/>
                    <a:pt x="33207" y="27077"/>
                  </a:cubicBezTo>
                  <a:cubicBezTo>
                    <a:pt x="33476" y="26588"/>
                    <a:pt x="33771" y="26143"/>
                    <a:pt x="34340" y="26143"/>
                  </a:cubicBezTo>
                  <a:cubicBezTo>
                    <a:pt x="34388" y="26143"/>
                    <a:pt x="34431" y="26138"/>
                    <a:pt x="34473" y="26134"/>
                  </a:cubicBezTo>
                  <a:cubicBezTo>
                    <a:pt x="38681" y="26934"/>
                    <a:pt x="42046" y="30270"/>
                    <a:pt x="42939" y="34499"/>
                  </a:cubicBezTo>
                  <a:cubicBezTo>
                    <a:pt x="43026" y="34914"/>
                    <a:pt x="43335" y="35095"/>
                    <a:pt x="43659" y="35095"/>
                  </a:cubicBezTo>
                  <a:cubicBezTo>
                    <a:pt x="44138" y="35095"/>
                    <a:pt x="44649" y="34699"/>
                    <a:pt x="44520" y="34087"/>
                  </a:cubicBezTo>
                  <a:cubicBezTo>
                    <a:pt x="43948" y="31382"/>
                    <a:pt x="42451" y="28851"/>
                    <a:pt x="40298" y="27108"/>
                  </a:cubicBezTo>
                  <a:cubicBezTo>
                    <a:pt x="40215" y="27041"/>
                    <a:pt x="40129" y="26984"/>
                    <a:pt x="40045" y="26919"/>
                  </a:cubicBezTo>
                  <a:cubicBezTo>
                    <a:pt x="41785" y="25275"/>
                    <a:pt x="44102" y="24385"/>
                    <a:pt x="46478" y="24385"/>
                  </a:cubicBezTo>
                  <a:cubicBezTo>
                    <a:pt x="46833" y="24385"/>
                    <a:pt x="47190" y="24405"/>
                    <a:pt x="47546" y="24445"/>
                  </a:cubicBezTo>
                  <a:cubicBezTo>
                    <a:pt x="47568" y="24448"/>
                    <a:pt x="47589" y="24449"/>
                    <a:pt x="47610" y="24449"/>
                  </a:cubicBezTo>
                  <a:cubicBezTo>
                    <a:pt x="48021" y="24449"/>
                    <a:pt x="48366" y="24021"/>
                    <a:pt x="48368" y="23631"/>
                  </a:cubicBezTo>
                  <a:cubicBezTo>
                    <a:pt x="48370" y="23150"/>
                    <a:pt x="47994" y="22859"/>
                    <a:pt x="47553" y="22809"/>
                  </a:cubicBezTo>
                  <a:cubicBezTo>
                    <a:pt x="47170" y="22766"/>
                    <a:pt x="46786" y="22745"/>
                    <a:pt x="46402" y="22745"/>
                  </a:cubicBezTo>
                  <a:cubicBezTo>
                    <a:pt x="43534" y="22745"/>
                    <a:pt x="40700" y="23930"/>
                    <a:pt x="38674" y="25967"/>
                  </a:cubicBezTo>
                  <a:cubicBezTo>
                    <a:pt x="38669" y="25974"/>
                    <a:pt x="38664" y="25981"/>
                    <a:pt x="38657" y="25988"/>
                  </a:cubicBezTo>
                  <a:cubicBezTo>
                    <a:pt x="37583" y="25369"/>
                    <a:pt x="36426" y="24914"/>
                    <a:pt x="35219" y="24636"/>
                  </a:cubicBezTo>
                  <a:cubicBezTo>
                    <a:pt x="35224" y="24631"/>
                    <a:pt x="35226" y="24624"/>
                    <a:pt x="35231" y="24619"/>
                  </a:cubicBezTo>
                  <a:cubicBezTo>
                    <a:pt x="34854" y="24464"/>
                    <a:pt x="33988" y="24312"/>
                    <a:pt x="33302" y="23829"/>
                  </a:cubicBezTo>
                  <a:cubicBezTo>
                    <a:pt x="33130" y="22388"/>
                    <a:pt x="32671" y="20955"/>
                    <a:pt x="31899" y="19619"/>
                  </a:cubicBezTo>
                  <a:cubicBezTo>
                    <a:pt x="31083" y="18202"/>
                    <a:pt x="29997" y="17037"/>
                    <a:pt x="28747" y="16149"/>
                  </a:cubicBezTo>
                  <a:lnTo>
                    <a:pt x="28747" y="16149"/>
                  </a:lnTo>
                  <a:lnTo>
                    <a:pt x="28756" y="16152"/>
                  </a:lnTo>
                  <a:cubicBezTo>
                    <a:pt x="28142" y="15523"/>
                    <a:pt x="27537" y="14799"/>
                    <a:pt x="27463" y="13949"/>
                  </a:cubicBezTo>
                  <a:cubicBezTo>
                    <a:pt x="27656" y="13397"/>
                    <a:pt x="27792" y="12825"/>
                    <a:pt x="27880" y="12244"/>
                  </a:cubicBezTo>
                  <a:cubicBezTo>
                    <a:pt x="31366" y="11051"/>
                    <a:pt x="34135" y="8065"/>
                    <a:pt x="34985" y="4462"/>
                  </a:cubicBezTo>
                  <a:cubicBezTo>
                    <a:pt x="35131" y="3850"/>
                    <a:pt x="34622" y="3452"/>
                    <a:pt x="34139" y="3452"/>
                  </a:cubicBezTo>
                  <a:cubicBezTo>
                    <a:pt x="33816" y="3452"/>
                    <a:pt x="33504" y="3630"/>
                    <a:pt x="33407" y="4041"/>
                  </a:cubicBezTo>
                  <a:cubicBezTo>
                    <a:pt x="32735" y="6891"/>
                    <a:pt x="30675" y="9313"/>
                    <a:pt x="27997" y="10453"/>
                  </a:cubicBezTo>
                  <a:cubicBezTo>
                    <a:pt x="27989" y="9841"/>
                    <a:pt x="27935" y="9232"/>
                    <a:pt x="27837" y="8632"/>
                  </a:cubicBezTo>
                  <a:cubicBezTo>
                    <a:pt x="27358" y="5641"/>
                    <a:pt x="25792" y="2943"/>
                    <a:pt x="24246" y="390"/>
                  </a:cubicBezTo>
                  <a:cubicBezTo>
                    <a:pt x="24079" y="115"/>
                    <a:pt x="23829" y="0"/>
                    <a:pt x="23579" y="0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5"/>
            <p:cNvSpPr/>
            <p:nvPr/>
          </p:nvSpPr>
          <p:spPr>
            <a:xfrm>
              <a:off x="3315655" y="3059926"/>
              <a:ext cx="130277" cy="114088"/>
            </a:xfrm>
            <a:custGeom>
              <a:avLst/>
              <a:gdLst/>
              <a:ahLst/>
              <a:cxnLst/>
              <a:rect l="l" t="t" r="r" b="b"/>
              <a:pathLst>
                <a:path w="8876" h="7773" extrusionOk="0">
                  <a:moveTo>
                    <a:pt x="4433" y="0"/>
                  </a:moveTo>
                  <a:cubicBezTo>
                    <a:pt x="3774" y="0"/>
                    <a:pt x="3106" y="168"/>
                    <a:pt x="2493" y="522"/>
                  </a:cubicBezTo>
                  <a:cubicBezTo>
                    <a:pt x="636" y="1593"/>
                    <a:pt x="0" y="3970"/>
                    <a:pt x="1072" y="5829"/>
                  </a:cubicBezTo>
                  <a:cubicBezTo>
                    <a:pt x="1792" y="7075"/>
                    <a:pt x="3099" y="7772"/>
                    <a:pt x="4441" y="7772"/>
                  </a:cubicBezTo>
                  <a:cubicBezTo>
                    <a:pt x="5100" y="7772"/>
                    <a:pt x="5768" y="7604"/>
                    <a:pt x="6380" y="7251"/>
                  </a:cubicBezTo>
                  <a:cubicBezTo>
                    <a:pt x="8239" y="6179"/>
                    <a:pt x="8875" y="3803"/>
                    <a:pt x="7801" y="1943"/>
                  </a:cubicBezTo>
                  <a:cubicBezTo>
                    <a:pt x="7082" y="697"/>
                    <a:pt x="5777" y="0"/>
                    <a:pt x="44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5"/>
            <p:cNvSpPr/>
            <p:nvPr/>
          </p:nvSpPr>
          <p:spPr>
            <a:xfrm>
              <a:off x="1680901" y="3140571"/>
              <a:ext cx="297939" cy="307420"/>
            </a:xfrm>
            <a:custGeom>
              <a:avLst/>
              <a:gdLst/>
              <a:ahLst/>
              <a:cxnLst/>
              <a:rect l="l" t="t" r="r" b="b"/>
              <a:pathLst>
                <a:path w="20299" h="20945" extrusionOk="0">
                  <a:moveTo>
                    <a:pt x="9896" y="0"/>
                  </a:moveTo>
                  <a:cubicBezTo>
                    <a:pt x="9659" y="0"/>
                    <a:pt x="9422" y="244"/>
                    <a:pt x="9580" y="507"/>
                  </a:cubicBezTo>
                  <a:cubicBezTo>
                    <a:pt x="10183" y="1502"/>
                    <a:pt x="10790" y="2533"/>
                    <a:pt x="11002" y="3695"/>
                  </a:cubicBezTo>
                  <a:cubicBezTo>
                    <a:pt x="11126" y="4379"/>
                    <a:pt x="11088" y="5100"/>
                    <a:pt x="10833" y="5741"/>
                  </a:cubicBezTo>
                  <a:cubicBezTo>
                    <a:pt x="10828" y="5745"/>
                    <a:pt x="10821" y="5748"/>
                    <a:pt x="10816" y="5750"/>
                  </a:cubicBezTo>
                  <a:cubicBezTo>
                    <a:pt x="10552" y="5919"/>
                    <a:pt x="10171" y="5945"/>
                    <a:pt x="9968" y="5955"/>
                  </a:cubicBezTo>
                  <a:cubicBezTo>
                    <a:pt x="9771" y="5929"/>
                    <a:pt x="9571" y="5916"/>
                    <a:pt x="9371" y="5916"/>
                  </a:cubicBezTo>
                  <a:cubicBezTo>
                    <a:pt x="8779" y="5916"/>
                    <a:pt x="8180" y="6030"/>
                    <a:pt x="7609" y="6267"/>
                  </a:cubicBezTo>
                  <a:cubicBezTo>
                    <a:pt x="7527" y="6281"/>
                    <a:pt x="7427" y="6294"/>
                    <a:pt x="7331" y="6294"/>
                  </a:cubicBezTo>
                  <a:cubicBezTo>
                    <a:pt x="7245" y="6294"/>
                    <a:pt x="7161" y="6283"/>
                    <a:pt x="7097" y="6253"/>
                  </a:cubicBezTo>
                  <a:cubicBezTo>
                    <a:pt x="6775" y="5614"/>
                    <a:pt x="6630" y="4886"/>
                    <a:pt x="6692" y="4171"/>
                  </a:cubicBezTo>
                  <a:cubicBezTo>
                    <a:pt x="6768" y="3267"/>
                    <a:pt x="7199" y="2407"/>
                    <a:pt x="7844" y="1774"/>
                  </a:cubicBezTo>
                  <a:cubicBezTo>
                    <a:pt x="8087" y="1536"/>
                    <a:pt x="7850" y="1193"/>
                    <a:pt x="7585" y="1193"/>
                  </a:cubicBezTo>
                  <a:cubicBezTo>
                    <a:pt x="7508" y="1193"/>
                    <a:pt x="7427" y="1222"/>
                    <a:pt x="7356" y="1293"/>
                  </a:cubicBezTo>
                  <a:cubicBezTo>
                    <a:pt x="6725" y="1909"/>
                    <a:pt x="6297" y="2705"/>
                    <a:pt x="6104" y="3559"/>
                  </a:cubicBezTo>
                  <a:cubicBezTo>
                    <a:pt x="5358" y="3071"/>
                    <a:pt x="4761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8" y="1321"/>
                    <a:pt x="3708" y="1524"/>
                    <a:pt x="3775" y="1697"/>
                  </a:cubicBezTo>
                  <a:cubicBezTo>
                    <a:pt x="4182" y="2752"/>
                    <a:pt x="4908" y="3643"/>
                    <a:pt x="5877" y="4231"/>
                  </a:cubicBezTo>
                  <a:cubicBezTo>
                    <a:pt x="5918" y="4255"/>
                    <a:pt x="5958" y="4269"/>
                    <a:pt x="5999" y="4276"/>
                  </a:cubicBezTo>
                  <a:cubicBezTo>
                    <a:pt x="5954" y="5033"/>
                    <a:pt x="6116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79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7" y="7404"/>
                    <a:pt x="4787" y="7429"/>
                  </a:cubicBezTo>
                  <a:cubicBezTo>
                    <a:pt x="4498" y="7385"/>
                    <a:pt x="4208" y="7363"/>
                    <a:pt x="3917" y="7363"/>
                  </a:cubicBezTo>
                  <a:cubicBezTo>
                    <a:pt x="3813" y="7363"/>
                    <a:pt x="3708" y="7366"/>
                    <a:pt x="3603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3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2" y="4678"/>
                  </a:cubicBezTo>
                  <a:cubicBezTo>
                    <a:pt x="1456" y="4678"/>
                    <a:pt x="1370" y="4709"/>
                    <a:pt x="1303" y="4776"/>
                  </a:cubicBezTo>
                  <a:cubicBezTo>
                    <a:pt x="1179" y="4902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91" y="7536"/>
                    <a:pt x="1863" y="7700"/>
                    <a:pt x="1365" y="7936"/>
                  </a:cubicBezTo>
                  <a:cubicBezTo>
                    <a:pt x="922" y="8148"/>
                    <a:pt x="513" y="8422"/>
                    <a:pt x="141" y="8743"/>
                  </a:cubicBezTo>
                  <a:cubicBezTo>
                    <a:pt x="1" y="8862"/>
                    <a:pt x="20" y="9105"/>
                    <a:pt x="146" y="9227"/>
                  </a:cubicBezTo>
                  <a:cubicBezTo>
                    <a:pt x="213" y="9294"/>
                    <a:pt x="294" y="9324"/>
                    <a:pt x="376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4" y="8045"/>
                  </a:cubicBezTo>
                  <a:cubicBezTo>
                    <a:pt x="4090" y="8045"/>
                    <a:pt x="4266" y="8054"/>
                    <a:pt x="4442" y="8072"/>
                  </a:cubicBezTo>
                  <a:cubicBezTo>
                    <a:pt x="4746" y="8196"/>
                    <a:pt x="5004" y="8379"/>
                    <a:pt x="5158" y="8627"/>
                  </a:cubicBezTo>
                  <a:cubicBezTo>
                    <a:pt x="4687" y="9662"/>
                    <a:pt x="4601" y="10858"/>
                    <a:pt x="4963" y="11977"/>
                  </a:cubicBezTo>
                  <a:cubicBezTo>
                    <a:pt x="4982" y="12425"/>
                    <a:pt x="4954" y="12670"/>
                    <a:pt x="4634" y="13106"/>
                  </a:cubicBezTo>
                  <a:cubicBezTo>
                    <a:pt x="4303" y="13239"/>
                    <a:pt x="3982" y="13391"/>
                    <a:pt x="3672" y="13565"/>
                  </a:cubicBezTo>
                  <a:cubicBezTo>
                    <a:pt x="3649" y="13561"/>
                    <a:pt x="3622" y="13553"/>
                    <a:pt x="3599" y="13551"/>
                  </a:cubicBezTo>
                  <a:cubicBezTo>
                    <a:pt x="2608" y="13427"/>
                    <a:pt x="1689" y="12896"/>
                    <a:pt x="1046" y="12129"/>
                  </a:cubicBezTo>
                  <a:cubicBezTo>
                    <a:pt x="989" y="12061"/>
                    <a:pt x="904" y="12030"/>
                    <a:pt x="817" y="12030"/>
                  </a:cubicBezTo>
                  <a:cubicBezTo>
                    <a:pt x="723" y="12030"/>
                    <a:pt x="626" y="12067"/>
                    <a:pt x="563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5" y="13834"/>
                    <a:pt x="2863" y="14087"/>
                  </a:cubicBezTo>
                  <a:cubicBezTo>
                    <a:pt x="2298" y="14494"/>
                    <a:pt x="1789" y="14975"/>
                    <a:pt x="1348" y="15518"/>
                  </a:cubicBezTo>
                  <a:cubicBezTo>
                    <a:pt x="1232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5" y="16100"/>
                  </a:cubicBezTo>
                  <a:cubicBezTo>
                    <a:pt x="1694" y="16100"/>
                    <a:pt x="1780" y="16069"/>
                    <a:pt x="1837" y="15999"/>
                  </a:cubicBezTo>
                  <a:cubicBezTo>
                    <a:pt x="2682" y="14958"/>
                    <a:pt x="3784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6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5" y="16127"/>
                    <a:pt x="7082" y="16151"/>
                  </a:cubicBezTo>
                  <a:cubicBezTo>
                    <a:pt x="7078" y="16158"/>
                    <a:pt x="7073" y="16166"/>
                    <a:pt x="7068" y="16170"/>
                  </a:cubicBezTo>
                  <a:cubicBezTo>
                    <a:pt x="6455" y="17024"/>
                    <a:pt x="5418" y="17532"/>
                    <a:pt x="4373" y="17532"/>
                  </a:cubicBezTo>
                  <a:cubicBezTo>
                    <a:pt x="4363" y="17532"/>
                    <a:pt x="4354" y="17532"/>
                    <a:pt x="4344" y="17532"/>
                  </a:cubicBezTo>
                  <a:cubicBezTo>
                    <a:pt x="4342" y="17532"/>
                    <a:pt x="4341" y="17532"/>
                    <a:pt x="4339" y="17532"/>
                  </a:cubicBezTo>
                  <a:cubicBezTo>
                    <a:pt x="3903" y="17532"/>
                    <a:pt x="3900" y="18213"/>
                    <a:pt x="4342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8" y="17118"/>
                  </a:cubicBezTo>
                  <a:cubicBezTo>
                    <a:pt x="7239" y="18006"/>
                    <a:pt x="7540" y="18873"/>
                    <a:pt x="8011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8"/>
                    <a:pt x="9179" y="20945"/>
                    <a:pt x="9255" y="20945"/>
                  </a:cubicBezTo>
                  <a:cubicBezTo>
                    <a:pt x="9528" y="20945"/>
                    <a:pt x="9768" y="20597"/>
                    <a:pt x="9511" y="20364"/>
                  </a:cubicBezTo>
                  <a:cubicBezTo>
                    <a:pt x="8337" y="19302"/>
                    <a:pt x="7720" y="17730"/>
                    <a:pt x="7768" y="16161"/>
                  </a:cubicBezTo>
                  <a:cubicBezTo>
                    <a:pt x="8016" y="15575"/>
                    <a:pt x="8530" y="15325"/>
                    <a:pt x="9147" y="15177"/>
                  </a:cubicBezTo>
                  <a:cubicBezTo>
                    <a:pt x="9224" y="15181"/>
                    <a:pt x="9301" y="15183"/>
                    <a:pt x="9378" y="15183"/>
                  </a:cubicBezTo>
                  <a:cubicBezTo>
                    <a:pt x="10164" y="15183"/>
                    <a:pt x="10962" y="14984"/>
                    <a:pt x="11690" y="14563"/>
                  </a:cubicBezTo>
                  <a:cubicBezTo>
                    <a:pt x="11704" y="14556"/>
                    <a:pt x="11716" y="14546"/>
                    <a:pt x="11728" y="14539"/>
                  </a:cubicBezTo>
                  <a:cubicBezTo>
                    <a:pt x="11843" y="14491"/>
                    <a:pt x="11997" y="14445"/>
                    <a:pt x="12161" y="14445"/>
                  </a:cubicBezTo>
                  <a:cubicBezTo>
                    <a:pt x="12372" y="14445"/>
                    <a:pt x="12599" y="14523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5"/>
                    <a:pt x="12842" y="18973"/>
                    <a:pt x="13016" y="19073"/>
                  </a:cubicBezTo>
                  <a:cubicBezTo>
                    <a:pt x="13065" y="19101"/>
                    <a:pt x="13126" y="19115"/>
                    <a:pt x="13188" y="19115"/>
                  </a:cubicBezTo>
                  <a:cubicBezTo>
                    <a:pt x="13311" y="19115"/>
                    <a:pt x="13438" y="19060"/>
                    <a:pt x="13485" y="18944"/>
                  </a:cubicBezTo>
                  <a:cubicBezTo>
                    <a:pt x="13900" y="17935"/>
                    <a:pt x="13997" y="16823"/>
                    <a:pt x="13797" y="15765"/>
                  </a:cubicBezTo>
                  <a:lnTo>
                    <a:pt x="13797" y="15765"/>
                  </a:lnTo>
                  <a:cubicBezTo>
                    <a:pt x="15131" y="15958"/>
                    <a:pt x="16305" y="16866"/>
                    <a:pt x="16881" y="18073"/>
                  </a:cubicBezTo>
                  <a:cubicBezTo>
                    <a:pt x="16934" y="18184"/>
                    <a:pt x="17057" y="18242"/>
                    <a:pt x="17179" y="18242"/>
                  </a:cubicBezTo>
                  <a:cubicBezTo>
                    <a:pt x="17239" y="18242"/>
                    <a:pt x="17298" y="18227"/>
                    <a:pt x="17348" y="18199"/>
                  </a:cubicBezTo>
                  <a:cubicBezTo>
                    <a:pt x="17519" y="18099"/>
                    <a:pt x="17555" y="17897"/>
                    <a:pt x="17474" y="17730"/>
                  </a:cubicBezTo>
                  <a:cubicBezTo>
                    <a:pt x="16779" y="16270"/>
                    <a:pt x="15336" y="15275"/>
                    <a:pt x="13745" y="15073"/>
                  </a:cubicBezTo>
                  <a:cubicBezTo>
                    <a:pt x="13734" y="15071"/>
                    <a:pt x="13723" y="15070"/>
                    <a:pt x="13712" y="15070"/>
                  </a:cubicBezTo>
                  <a:cubicBezTo>
                    <a:pt x="13681" y="15070"/>
                    <a:pt x="13652" y="15077"/>
                    <a:pt x="13624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1" y="14458"/>
                    <a:pt x="13383" y="14456"/>
                    <a:pt x="13383" y="14456"/>
                  </a:cubicBezTo>
                  <a:cubicBezTo>
                    <a:pt x="12995" y="13596"/>
                    <a:pt x="13481" y="12694"/>
                    <a:pt x="13481" y="12694"/>
                  </a:cubicBezTo>
                  <a:lnTo>
                    <a:pt x="13481" y="12694"/>
                  </a:lnTo>
                  <a:lnTo>
                    <a:pt x="13478" y="12696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0"/>
                    <a:pt x="14412" y="10970"/>
                  </a:cubicBezTo>
                  <a:cubicBezTo>
                    <a:pt x="14431" y="10970"/>
                    <a:pt x="14450" y="10970"/>
                    <a:pt x="14466" y="10967"/>
                  </a:cubicBezTo>
                  <a:cubicBezTo>
                    <a:pt x="16231" y="11303"/>
                    <a:pt x="17643" y="12703"/>
                    <a:pt x="18019" y="14477"/>
                  </a:cubicBezTo>
                  <a:cubicBezTo>
                    <a:pt x="18056" y="14652"/>
                    <a:pt x="18185" y="14727"/>
                    <a:pt x="18321" y="14727"/>
                  </a:cubicBezTo>
                  <a:cubicBezTo>
                    <a:pt x="18522" y="14727"/>
                    <a:pt x="18737" y="14561"/>
                    <a:pt x="18681" y="14303"/>
                  </a:cubicBezTo>
                  <a:cubicBezTo>
                    <a:pt x="18443" y="13170"/>
                    <a:pt x="17814" y="12108"/>
                    <a:pt x="16910" y="11377"/>
                  </a:cubicBezTo>
                  <a:cubicBezTo>
                    <a:pt x="16876" y="11348"/>
                    <a:pt x="16841" y="11325"/>
                    <a:pt x="16805" y="11296"/>
                  </a:cubicBezTo>
                  <a:cubicBezTo>
                    <a:pt x="17537" y="10606"/>
                    <a:pt x="18509" y="10233"/>
                    <a:pt x="19507" y="10233"/>
                  </a:cubicBezTo>
                  <a:cubicBezTo>
                    <a:pt x="19655" y="10233"/>
                    <a:pt x="19804" y="10241"/>
                    <a:pt x="19953" y="10258"/>
                  </a:cubicBezTo>
                  <a:cubicBezTo>
                    <a:pt x="19962" y="10259"/>
                    <a:pt x="19972" y="10259"/>
                    <a:pt x="19981" y="10259"/>
                  </a:cubicBezTo>
                  <a:cubicBezTo>
                    <a:pt x="20152" y="10259"/>
                    <a:pt x="20296" y="10080"/>
                    <a:pt x="20296" y="9917"/>
                  </a:cubicBezTo>
                  <a:cubicBezTo>
                    <a:pt x="20298" y="9715"/>
                    <a:pt x="20141" y="9593"/>
                    <a:pt x="19955" y="9572"/>
                  </a:cubicBezTo>
                  <a:cubicBezTo>
                    <a:pt x="19795" y="9554"/>
                    <a:pt x="19634" y="9545"/>
                    <a:pt x="19474" y="9545"/>
                  </a:cubicBezTo>
                  <a:cubicBezTo>
                    <a:pt x="18270" y="9545"/>
                    <a:pt x="17080" y="10041"/>
                    <a:pt x="16229" y="10898"/>
                  </a:cubicBezTo>
                  <a:cubicBezTo>
                    <a:pt x="16226" y="10901"/>
                    <a:pt x="16226" y="10903"/>
                    <a:pt x="16221" y="10905"/>
                  </a:cubicBezTo>
                  <a:cubicBezTo>
                    <a:pt x="15771" y="10646"/>
                    <a:pt x="15286" y="10455"/>
                    <a:pt x="14778" y="10339"/>
                  </a:cubicBezTo>
                  <a:cubicBezTo>
                    <a:pt x="14781" y="10336"/>
                    <a:pt x="14783" y="10334"/>
                    <a:pt x="14786" y="10332"/>
                  </a:cubicBezTo>
                  <a:cubicBezTo>
                    <a:pt x="14626" y="10267"/>
                    <a:pt x="14262" y="10203"/>
                    <a:pt x="13976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3" y="7639"/>
                    <a:pt x="12588" y="7150"/>
                    <a:pt x="12064" y="6777"/>
                  </a:cubicBezTo>
                  <a:lnTo>
                    <a:pt x="12064" y="6777"/>
                  </a:lnTo>
                  <a:cubicBezTo>
                    <a:pt x="11808" y="6513"/>
                    <a:pt x="11554" y="6211"/>
                    <a:pt x="11523" y="5855"/>
                  </a:cubicBezTo>
                  <a:cubicBezTo>
                    <a:pt x="11604" y="5622"/>
                    <a:pt x="11664" y="5383"/>
                    <a:pt x="11699" y="5138"/>
                  </a:cubicBezTo>
                  <a:cubicBezTo>
                    <a:pt x="13162" y="4638"/>
                    <a:pt x="14324" y="3386"/>
                    <a:pt x="14681" y="1874"/>
                  </a:cubicBezTo>
                  <a:cubicBezTo>
                    <a:pt x="14742" y="1616"/>
                    <a:pt x="14528" y="1449"/>
                    <a:pt x="14326" y="1449"/>
                  </a:cubicBezTo>
                  <a:cubicBezTo>
                    <a:pt x="14190" y="1449"/>
                    <a:pt x="14060" y="1524"/>
                    <a:pt x="14019" y="1695"/>
                  </a:cubicBezTo>
                  <a:cubicBezTo>
                    <a:pt x="13735" y="2893"/>
                    <a:pt x="12873" y="3909"/>
                    <a:pt x="11749" y="4388"/>
                  </a:cubicBezTo>
                  <a:cubicBezTo>
                    <a:pt x="11745" y="4131"/>
                    <a:pt x="11723" y="3874"/>
                    <a:pt x="11683" y="3624"/>
                  </a:cubicBezTo>
                  <a:cubicBezTo>
                    <a:pt x="11480" y="2369"/>
                    <a:pt x="10823" y="1235"/>
                    <a:pt x="10176" y="164"/>
                  </a:cubicBezTo>
                  <a:cubicBezTo>
                    <a:pt x="10105" y="48"/>
                    <a:pt x="10001" y="0"/>
                    <a:pt x="9896" y="0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5"/>
            <p:cNvSpPr/>
            <p:nvPr/>
          </p:nvSpPr>
          <p:spPr>
            <a:xfrm>
              <a:off x="1789044" y="3273222"/>
              <a:ext cx="54674" cy="47893"/>
            </a:xfrm>
            <a:custGeom>
              <a:avLst/>
              <a:gdLst/>
              <a:ahLst/>
              <a:cxnLst/>
              <a:rect l="l" t="t" r="r" b="b"/>
              <a:pathLst>
                <a:path w="3725" h="3263" extrusionOk="0">
                  <a:moveTo>
                    <a:pt x="1861" y="1"/>
                  </a:moveTo>
                  <a:cubicBezTo>
                    <a:pt x="1585" y="1"/>
                    <a:pt x="1304" y="72"/>
                    <a:pt x="1048" y="221"/>
                  </a:cubicBezTo>
                  <a:cubicBezTo>
                    <a:pt x="267" y="671"/>
                    <a:pt x="0" y="1666"/>
                    <a:pt x="450" y="2447"/>
                  </a:cubicBezTo>
                  <a:cubicBezTo>
                    <a:pt x="752" y="2970"/>
                    <a:pt x="1301" y="3263"/>
                    <a:pt x="1865" y="3263"/>
                  </a:cubicBezTo>
                  <a:cubicBezTo>
                    <a:pt x="2141" y="3263"/>
                    <a:pt x="2421" y="3193"/>
                    <a:pt x="2677" y="3045"/>
                  </a:cubicBezTo>
                  <a:cubicBezTo>
                    <a:pt x="3458" y="2592"/>
                    <a:pt x="3724" y="1597"/>
                    <a:pt x="3274" y="816"/>
                  </a:cubicBezTo>
                  <a:cubicBezTo>
                    <a:pt x="2972" y="294"/>
                    <a:pt x="2424" y="1"/>
                    <a:pt x="18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5"/>
            <p:cNvSpPr/>
            <p:nvPr/>
          </p:nvSpPr>
          <p:spPr>
            <a:xfrm>
              <a:off x="2992121" y="1131793"/>
              <a:ext cx="297924" cy="307435"/>
            </a:xfrm>
            <a:custGeom>
              <a:avLst/>
              <a:gdLst/>
              <a:ahLst/>
              <a:cxnLst/>
              <a:rect l="l" t="t" r="r" b="b"/>
              <a:pathLst>
                <a:path w="20298" h="20946" extrusionOk="0">
                  <a:moveTo>
                    <a:pt x="9894" y="1"/>
                  </a:moveTo>
                  <a:cubicBezTo>
                    <a:pt x="9658" y="1"/>
                    <a:pt x="9422" y="246"/>
                    <a:pt x="9580" y="507"/>
                  </a:cubicBezTo>
                  <a:cubicBezTo>
                    <a:pt x="10183" y="1502"/>
                    <a:pt x="10790" y="2536"/>
                    <a:pt x="10999" y="3695"/>
                  </a:cubicBezTo>
                  <a:cubicBezTo>
                    <a:pt x="11125" y="4381"/>
                    <a:pt x="11087" y="5100"/>
                    <a:pt x="10830" y="5743"/>
                  </a:cubicBezTo>
                  <a:cubicBezTo>
                    <a:pt x="10825" y="5745"/>
                    <a:pt x="10821" y="5748"/>
                    <a:pt x="10816" y="5750"/>
                  </a:cubicBezTo>
                  <a:cubicBezTo>
                    <a:pt x="10552" y="5922"/>
                    <a:pt x="10171" y="5945"/>
                    <a:pt x="9968" y="5955"/>
                  </a:cubicBezTo>
                  <a:cubicBezTo>
                    <a:pt x="9770" y="5929"/>
                    <a:pt x="9570" y="5916"/>
                    <a:pt x="9370" y="5916"/>
                  </a:cubicBezTo>
                  <a:cubicBezTo>
                    <a:pt x="8777" y="5916"/>
                    <a:pt x="8180" y="6030"/>
                    <a:pt x="7608" y="6267"/>
                  </a:cubicBezTo>
                  <a:cubicBezTo>
                    <a:pt x="7528" y="6282"/>
                    <a:pt x="7430" y="6295"/>
                    <a:pt x="7335" y="6295"/>
                  </a:cubicBezTo>
                  <a:cubicBezTo>
                    <a:pt x="7247" y="6295"/>
                    <a:pt x="7162" y="6284"/>
                    <a:pt x="7096" y="6253"/>
                  </a:cubicBezTo>
                  <a:cubicBezTo>
                    <a:pt x="6775" y="5614"/>
                    <a:pt x="6630" y="4888"/>
                    <a:pt x="6692" y="4171"/>
                  </a:cubicBezTo>
                  <a:cubicBezTo>
                    <a:pt x="6768" y="3267"/>
                    <a:pt x="7196" y="2407"/>
                    <a:pt x="7844" y="1776"/>
                  </a:cubicBezTo>
                  <a:cubicBezTo>
                    <a:pt x="8087" y="1536"/>
                    <a:pt x="7850" y="1194"/>
                    <a:pt x="7584" y="1194"/>
                  </a:cubicBezTo>
                  <a:cubicBezTo>
                    <a:pt x="7507" y="1194"/>
                    <a:pt x="7427" y="1223"/>
                    <a:pt x="7356" y="1293"/>
                  </a:cubicBezTo>
                  <a:cubicBezTo>
                    <a:pt x="6725" y="1912"/>
                    <a:pt x="6294" y="2705"/>
                    <a:pt x="6104" y="3559"/>
                  </a:cubicBezTo>
                  <a:cubicBezTo>
                    <a:pt x="5358" y="3074"/>
                    <a:pt x="4758" y="2357"/>
                    <a:pt x="4439" y="1524"/>
                  </a:cubicBezTo>
                  <a:cubicBezTo>
                    <a:pt x="4383" y="1378"/>
                    <a:pt x="4259" y="1267"/>
                    <a:pt x="4106" y="1267"/>
                  </a:cubicBezTo>
                  <a:cubicBezTo>
                    <a:pt x="4078" y="1267"/>
                    <a:pt x="4049" y="1271"/>
                    <a:pt x="4020" y="1278"/>
                  </a:cubicBezTo>
                  <a:cubicBezTo>
                    <a:pt x="3856" y="1321"/>
                    <a:pt x="3708" y="1524"/>
                    <a:pt x="3775" y="1697"/>
                  </a:cubicBezTo>
                  <a:cubicBezTo>
                    <a:pt x="4180" y="2755"/>
                    <a:pt x="4908" y="3643"/>
                    <a:pt x="5877" y="4231"/>
                  </a:cubicBezTo>
                  <a:cubicBezTo>
                    <a:pt x="5918" y="4257"/>
                    <a:pt x="5958" y="4269"/>
                    <a:pt x="5999" y="4276"/>
                  </a:cubicBezTo>
                  <a:cubicBezTo>
                    <a:pt x="5954" y="5033"/>
                    <a:pt x="6115" y="5784"/>
                    <a:pt x="6442" y="6460"/>
                  </a:cubicBezTo>
                  <a:cubicBezTo>
                    <a:pt x="6475" y="6731"/>
                    <a:pt x="6451" y="6979"/>
                    <a:pt x="6299" y="7081"/>
                  </a:cubicBezTo>
                  <a:cubicBezTo>
                    <a:pt x="6189" y="7181"/>
                    <a:pt x="6082" y="7284"/>
                    <a:pt x="5982" y="7391"/>
                  </a:cubicBezTo>
                  <a:cubicBezTo>
                    <a:pt x="5861" y="7385"/>
                    <a:pt x="5738" y="7382"/>
                    <a:pt x="5618" y="7382"/>
                  </a:cubicBezTo>
                  <a:cubicBezTo>
                    <a:pt x="5273" y="7382"/>
                    <a:pt x="4956" y="7404"/>
                    <a:pt x="4787" y="7429"/>
                  </a:cubicBezTo>
                  <a:cubicBezTo>
                    <a:pt x="4496" y="7385"/>
                    <a:pt x="4204" y="7364"/>
                    <a:pt x="3910" y="7364"/>
                  </a:cubicBezTo>
                  <a:cubicBezTo>
                    <a:pt x="3807" y="7364"/>
                    <a:pt x="3704" y="7367"/>
                    <a:pt x="3601" y="7372"/>
                  </a:cubicBezTo>
                  <a:cubicBezTo>
                    <a:pt x="3603" y="7312"/>
                    <a:pt x="3589" y="7248"/>
                    <a:pt x="3563" y="7188"/>
                  </a:cubicBezTo>
                  <a:cubicBezTo>
                    <a:pt x="3151" y="6269"/>
                    <a:pt x="2541" y="5441"/>
                    <a:pt x="1789" y="4774"/>
                  </a:cubicBezTo>
                  <a:cubicBezTo>
                    <a:pt x="1719" y="4711"/>
                    <a:pt x="1630" y="4678"/>
                    <a:pt x="1541" y="4678"/>
                  </a:cubicBezTo>
                  <a:cubicBezTo>
                    <a:pt x="1455" y="4678"/>
                    <a:pt x="1370" y="4709"/>
                    <a:pt x="1303" y="4776"/>
                  </a:cubicBezTo>
                  <a:cubicBezTo>
                    <a:pt x="1179" y="4905"/>
                    <a:pt x="1167" y="5138"/>
                    <a:pt x="1308" y="5262"/>
                  </a:cubicBezTo>
                  <a:cubicBezTo>
                    <a:pt x="1996" y="5874"/>
                    <a:pt x="2541" y="6612"/>
                    <a:pt x="2927" y="7446"/>
                  </a:cubicBezTo>
                  <a:cubicBezTo>
                    <a:pt x="2389" y="7536"/>
                    <a:pt x="1863" y="7700"/>
                    <a:pt x="1365" y="7939"/>
                  </a:cubicBezTo>
                  <a:cubicBezTo>
                    <a:pt x="920" y="8148"/>
                    <a:pt x="512" y="8422"/>
                    <a:pt x="141" y="8743"/>
                  </a:cubicBezTo>
                  <a:cubicBezTo>
                    <a:pt x="0" y="8862"/>
                    <a:pt x="20" y="9105"/>
                    <a:pt x="143" y="9227"/>
                  </a:cubicBezTo>
                  <a:cubicBezTo>
                    <a:pt x="210" y="9294"/>
                    <a:pt x="292" y="9324"/>
                    <a:pt x="375" y="9324"/>
                  </a:cubicBezTo>
                  <a:cubicBezTo>
                    <a:pt x="465" y="9324"/>
                    <a:pt x="556" y="9288"/>
                    <a:pt x="629" y="9224"/>
                  </a:cubicBezTo>
                  <a:cubicBezTo>
                    <a:pt x="1531" y="8449"/>
                    <a:pt x="2724" y="8045"/>
                    <a:pt x="3912" y="8045"/>
                  </a:cubicBezTo>
                  <a:cubicBezTo>
                    <a:pt x="4088" y="8045"/>
                    <a:pt x="4264" y="8054"/>
                    <a:pt x="4439" y="8072"/>
                  </a:cubicBezTo>
                  <a:cubicBezTo>
                    <a:pt x="4746" y="8196"/>
                    <a:pt x="5001" y="8379"/>
                    <a:pt x="5156" y="8629"/>
                  </a:cubicBezTo>
                  <a:cubicBezTo>
                    <a:pt x="4687" y="9663"/>
                    <a:pt x="4599" y="10858"/>
                    <a:pt x="4963" y="11977"/>
                  </a:cubicBezTo>
                  <a:cubicBezTo>
                    <a:pt x="4982" y="12425"/>
                    <a:pt x="4953" y="12670"/>
                    <a:pt x="4632" y="13106"/>
                  </a:cubicBezTo>
                  <a:cubicBezTo>
                    <a:pt x="4303" y="13239"/>
                    <a:pt x="3982" y="13391"/>
                    <a:pt x="3670" y="13568"/>
                  </a:cubicBezTo>
                  <a:cubicBezTo>
                    <a:pt x="3646" y="13561"/>
                    <a:pt x="3622" y="13556"/>
                    <a:pt x="3598" y="13551"/>
                  </a:cubicBezTo>
                  <a:cubicBezTo>
                    <a:pt x="2606" y="13427"/>
                    <a:pt x="1689" y="12896"/>
                    <a:pt x="1046" y="12129"/>
                  </a:cubicBezTo>
                  <a:cubicBezTo>
                    <a:pt x="989" y="12062"/>
                    <a:pt x="904" y="12031"/>
                    <a:pt x="817" y="12031"/>
                  </a:cubicBezTo>
                  <a:cubicBezTo>
                    <a:pt x="722" y="12031"/>
                    <a:pt x="624" y="12068"/>
                    <a:pt x="560" y="12132"/>
                  </a:cubicBezTo>
                  <a:cubicBezTo>
                    <a:pt x="422" y="12275"/>
                    <a:pt x="446" y="12475"/>
                    <a:pt x="565" y="12618"/>
                  </a:cubicBezTo>
                  <a:cubicBezTo>
                    <a:pt x="1165" y="13332"/>
                    <a:pt x="1972" y="13834"/>
                    <a:pt x="2860" y="14087"/>
                  </a:cubicBezTo>
                  <a:cubicBezTo>
                    <a:pt x="2298" y="14496"/>
                    <a:pt x="1789" y="14975"/>
                    <a:pt x="1346" y="15518"/>
                  </a:cubicBezTo>
                  <a:cubicBezTo>
                    <a:pt x="1229" y="15661"/>
                    <a:pt x="1210" y="15863"/>
                    <a:pt x="1351" y="16001"/>
                  </a:cubicBezTo>
                  <a:cubicBezTo>
                    <a:pt x="1414" y="16064"/>
                    <a:pt x="1510" y="16100"/>
                    <a:pt x="1604" y="16100"/>
                  </a:cubicBezTo>
                  <a:cubicBezTo>
                    <a:pt x="1692" y="16100"/>
                    <a:pt x="1779" y="16069"/>
                    <a:pt x="1836" y="15999"/>
                  </a:cubicBezTo>
                  <a:cubicBezTo>
                    <a:pt x="2682" y="14958"/>
                    <a:pt x="3782" y="14156"/>
                    <a:pt x="5032" y="13682"/>
                  </a:cubicBezTo>
                  <a:cubicBezTo>
                    <a:pt x="5437" y="13734"/>
                    <a:pt x="5839" y="13811"/>
                    <a:pt x="6189" y="13918"/>
                  </a:cubicBezTo>
                  <a:cubicBezTo>
                    <a:pt x="6304" y="14027"/>
                    <a:pt x="6425" y="14130"/>
                    <a:pt x="6549" y="14225"/>
                  </a:cubicBezTo>
                  <a:cubicBezTo>
                    <a:pt x="6904" y="14718"/>
                    <a:pt x="7030" y="15449"/>
                    <a:pt x="7085" y="16080"/>
                  </a:cubicBezTo>
                  <a:cubicBezTo>
                    <a:pt x="7085" y="16104"/>
                    <a:pt x="7082" y="16130"/>
                    <a:pt x="7082" y="16154"/>
                  </a:cubicBezTo>
                  <a:cubicBezTo>
                    <a:pt x="7077" y="16158"/>
                    <a:pt x="7070" y="16166"/>
                    <a:pt x="7066" y="16170"/>
                  </a:cubicBezTo>
                  <a:cubicBezTo>
                    <a:pt x="6454" y="17027"/>
                    <a:pt x="5418" y="17533"/>
                    <a:pt x="4373" y="17533"/>
                  </a:cubicBezTo>
                  <a:cubicBezTo>
                    <a:pt x="4363" y="17533"/>
                    <a:pt x="4354" y="17532"/>
                    <a:pt x="4344" y="17532"/>
                  </a:cubicBezTo>
                  <a:cubicBezTo>
                    <a:pt x="4343" y="17532"/>
                    <a:pt x="4342" y="17532"/>
                    <a:pt x="4342" y="17532"/>
                  </a:cubicBezTo>
                  <a:cubicBezTo>
                    <a:pt x="3901" y="17532"/>
                    <a:pt x="3899" y="18216"/>
                    <a:pt x="4341" y="18218"/>
                  </a:cubicBezTo>
                  <a:cubicBezTo>
                    <a:pt x="4353" y="18218"/>
                    <a:pt x="4365" y="18218"/>
                    <a:pt x="4377" y="18218"/>
                  </a:cubicBezTo>
                  <a:cubicBezTo>
                    <a:pt x="5407" y="18218"/>
                    <a:pt x="6388" y="17810"/>
                    <a:pt x="7127" y="17118"/>
                  </a:cubicBezTo>
                  <a:cubicBezTo>
                    <a:pt x="7239" y="18006"/>
                    <a:pt x="7537" y="18873"/>
                    <a:pt x="8008" y="19628"/>
                  </a:cubicBezTo>
                  <a:cubicBezTo>
                    <a:pt x="8292" y="20080"/>
                    <a:pt x="8635" y="20497"/>
                    <a:pt x="9030" y="20854"/>
                  </a:cubicBezTo>
                  <a:cubicBezTo>
                    <a:pt x="9101" y="20919"/>
                    <a:pt x="9180" y="20946"/>
                    <a:pt x="9256" y="20946"/>
                  </a:cubicBezTo>
                  <a:cubicBezTo>
                    <a:pt x="9528" y="20946"/>
                    <a:pt x="9768" y="20597"/>
                    <a:pt x="9511" y="20366"/>
                  </a:cubicBezTo>
                  <a:cubicBezTo>
                    <a:pt x="8337" y="19302"/>
                    <a:pt x="7718" y="17732"/>
                    <a:pt x="7768" y="16161"/>
                  </a:cubicBezTo>
                  <a:cubicBezTo>
                    <a:pt x="8013" y="15575"/>
                    <a:pt x="8530" y="15325"/>
                    <a:pt x="9147" y="15177"/>
                  </a:cubicBezTo>
                  <a:cubicBezTo>
                    <a:pt x="9224" y="15181"/>
                    <a:pt x="9302" y="15183"/>
                    <a:pt x="9380" y="15183"/>
                  </a:cubicBezTo>
                  <a:cubicBezTo>
                    <a:pt x="10165" y="15183"/>
                    <a:pt x="10960" y="14985"/>
                    <a:pt x="11690" y="14563"/>
                  </a:cubicBezTo>
                  <a:cubicBezTo>
                    <a:pt x="11702" y="14556"/>
                    <a:pt x="11716" y="14549"/>
                    <a:pt x="11728" y="14539"/>
                  </a:cubicBezTo>
                  <a:cubicBezTo>
                    <a:pt x="11843" y="14492"/>
                    <a:pt x="11998" y="14446"/>
                    <a:pt x="12161" y="14446"/>
                  </a:cubicBezTo>
                  <a:cubicBezTo>
                    <a:pt x="12373" y="14446"/>
                    <a:pt x="12599" y="14524"/>
                    <a:pt x="12773" y="14777"/>
                  </a:cubicBezTo>
                  <a:cubicBezTo>
                    <a:pt x="13316" y="15973"/>
                    <a:pt x="13390" y="17387"/>
                    <a:pt x="12888" y="18606"/>
                  </a:cubicBezTo>
                  <a:cubicBezTo>
                    <a:pt x="12819" y="18778"/>
                    <a:pt x="12840" y="18973"/>
                    <a:pt x="13016" y="19073"/>
                  </a:cubicBezTo>
                  <a:cubicBezTo>
                    <a:pt x="13065" y="19101"/>
                    <a:pt x="13126" y="19115"/>
                    <a:pt x="13189" y="19115"/>
                  </a:cubicBezTo>
                  <a:cubicBezTo>
                    <a:pt x="13311" y="19115"/>
                    <a:pt x="13437" y="19060"/>
                    <a:pt x="13483" y="18947"/>
                  </a:cubicBezTo>
                  <a:cubicBezTo>
                    <a:pt x="13900" y="17935"/>
                    <a:pt x="13997" y="16823"/>
                    <a:pt x="13797" y="15768"/>
                  </a:cubicBezTo>
                  <a:lnTo>
                    <a:pt x="13797" y="15768"/>
                  </a:lnTo>
                  <a:cubicBezTo>
                    <a:pt x="15131" y="15958"/>
                    <a:pt x="16305" y="16866"/>
                    <a:pt x="16878" y="18073"/>
                  </a:cubicBezTo>
                  <a:cubicBezTo>
                    <a:pt x="16933" y="18184"/>
                    <a:pt x="17057" y="18242"/>
                    <a:pt x="17178" y="18242"/>
                  </a:cubicBezTo>
                  <a:cubicBezTo>
                    <a:pt x="17239" y="18242"/>
                    <a:pt x="17298" y="18228"/>
                    <a:pt x="17348" y="18199"/>
                  </a:cubicBezTo>
                  <a:cubicBezTo>
                    <a:pt x="17519" y="18099"/>
                    <a:pt x="17552" y="17899"/>
                    <a:pt x="17474" y="17730"/>
                  </a:cubicBezTo>
                  <a:cubicBezTo>
                    <a:pt x="16778" y="16273"/>
                    <a:pt x="15335" y="15275"/>
                    <a:pt x="13745" y="15073"/>
                  </a:cubicBezTo>
                  <a:cubicBezTo>
                    <a:pt x="13736" y="15072"/>
                    <a:pt x="13727" y="15071"/>
                    <a:pt x="13718" y="15071"/>
                  </a:cubicBezTo>
                  <a:cubicBezTo>
                    <a:pt x="13685" y="15071"/>
                    <a:pt x="13654" y="15078"/>
                    <a:pt x="13623" y="15089"/>
                  </a:cubicBezTo>
                  <a:cubicBezTo>
                    <a:pt x="13554" y="14875"/>
                    <a:pt x="13473" y="14663"/>
                    <a:pt x="13378" y="14458"/>
                  </a:cubicBezTo>
                  <a:cubicBezTo>
                    <a:pt x="13380" y="14458"/>
                    <a:pt x="13383" y="14456"/>
                    <a:pt x="13383" y="14456"/>
                  </a:cubicBezTo>
                  <a:cubicBezTo>
                    <a:pt x="12992" y="13596"/>
                    <a:pt x="13480" y="12696"/>
                    <a:pt x="13481" y="12696"/>
                  </a:cubicBezTo>
                  <a:lnTo>
                    <a:pt x="13481" y="12696"/>
                  </a:lnTo>
                  <a:lnTo>
                    <a:pt x="13478" y="12699"/>
                  </a:lnTo>
                  <a:cubicBezTo>
                    <a:pt x="13697" y="12277"/>
                    <a:pt x="13852" y="11827"/>
                    <a:pt x="13933" y="11363"/>
                  </a:cubicBezTo>
                  <a:cubicBezTo>
                    <a:pt x="14047" y="11158"/>
                    <a:pt x="14171" y="10972"/>
                    <a:pt x="14409" y="10972"/>
                  </a:cubicBezTo>
                  <a:cubicBezTo>
                    <a:pt x="14431" y="10972"/>
                    <a:pt x="14447" y="10970"/>
                    <a:pt x="14466" y="10967"/>
                  </a:cubicBezTo>
                  <a:cubicBezTo>
                    <a:pt x="16231" y="11303"/>
                    <a:pt x="17643" y="12703"/>
                    <a:pt x="18017" y="14477"/>
                  </a:cubicBezTo>
                  <a:cubicBezTo>
                    <a:pt x="18054" y="14652"/>
                    <a:pt x="18184" y="14728"/>
                    <a:pt x="18320" y="14728"/>
                  </a:cubicBezTo>
                  <a:cubicBezTo>
                    <a:pt x="18521" y="14728"/>
                    <a:pt x="18735" y="14562"/>
                    <a:pt x="18681" y="14306"/>
                  </a:cubicBezTo>
                  <a:cubicBezTo>
                    <a:pt x="18443" y="13170"/>
                    <a:pt x="17814" y="12108"/>
                    <a:pt x="16909" y="11377"/>
                  </a:cubicBezTo>
                  <a:cubicBezTo>
                    <a:pt x="16876" y="11348"/>
                    <a:pt x="16838" y="11325"/>
                    <a:pt x="16805" y="11298"/>
                  </a:cubicBezTo>
                  <a:cubicBezTo>
                    <a:pt x="17533" y="10607"/>
                    <a:pt x="18504" y="10235"/>
                    <a:pt x="19499" y="10235"/>
                  </a:cubicBezTo>
                  <a:cubicBezTo>
                    <a:pt x="19649" y="10235"/>
                    <a:pt x="19800" y="10243"/>
                    <a:pt x="19950" y="10260"/>
                  </a:cubicBezTo>
                  <a:cubicBezTo>
                    <a:pt x="19959" y="10261"/>
                    <a:pt x="19968" y="10262"/>
                    <a:pt x="19976" y="10262"/>
                  </a:cubicBezTo>
                  <a:cubicBezTo>
                    <a:pt x="20151" y="10262"/>
                    <a:pt x="20296" y="10081"/>
                    <a:pt x="20296" y="9917"/>
                  </a:cubicBezTo>
                  <a:cubicBezTo>
                    <a:pt x="20298" y="9717"/>
                    <a:pt x="20138" y="9593"/>
                    <a:pt x="19955" y="9574"/>
                  </a:cubicBezTo>
                  <a:cubicBezTo>
                    <a:pt x="19793" y="9556"/>
                    <a:pt x="19631" y="9547"/>
                    <a:pt x="19469" y="9547"/>
                  </a:cubicBezTo>
                  <a:cubicBezTo>
                    <a:pt x="18267" y="9547"/>
                    <a:pt x="17078" y="10044"/>
                    <a:pt x="16228" y="10898"/>
                  </a:cubicBezTo>
                  <a:cubicBezTo>
                    <a:pt x="16226" y="10901"/>
                    <a:pt x="16224" y="10903"/>
                    <a:pt x="16221" y="10905"/>
                  </a:cubicBezTo>
                  <a:cubicBezTo>
                    <a:pt x="15771" y="10646"/>
                    <a:pt x="15285" y="10455"/>
                    <a:pt x="14778" y="10339"/>
                  </a:cubicBezTo>
                  <a:cubicBezTo>
                    <a:pt x="14781" y="10339"/>
                    <a:pt x="14781" y="10334"/>
                    <a:pt x="14783" y="10334"/>
                  </a:cubicBezTo>
                  <a:cubicBezTo>
                    <a:pt x="14626" y="10267"/>
                    <a:pt x="14262" y="10203"/>
                    <a:pt x="13973" y="10001"/>
                  </a:cubicBezTo>
                  <a:cubicBezTo>
                    <a:pt x="13902" y="9396"/>
                    <a:pt x="13709" y="8796"/>
                    <a:pt x="13385" y="8234"/>
                  </a:cubicBezTo>
                  <a:cubicBezTo>
                    <a:pt x="13042" y="7641"/>
                    <a:pt x="12588" y="7150"/>
                    <a:pt x="12061" y="6779"/>
                  </a:cubicBezTo>
                  <a:lnTo>
                    <a:pt x="12066" y="6779"/>
                  </a:lnTo>
                  <a:cubicBezTo>
                    <a:pt x="11809" y="6515"/>
                    <a:pt x="11554" y="6212"/>
                    <a:pt x="11523" y="5855"/>
                  </a:cubicBezTo>
                  <a:cubicBezTo>
                    <a:pt x="11604" y="5624"/>
                    <a:pt x="11661" y="5383"/>
                    <a:pt x="11699" y="5138"/>
                  </a:cubicBezTo>
                  <a:cubicBezTo>
                    <a:pt x="13161" y="4638"/>
                    <a:pt x="14323" y="3386"/>
                    <a:pt x="14681" y="1874"/>
                  </a:cubicBezTo>
                  <a:cubicBezTo>
                    <a:pt x="14742" y="1617"/>
                    <a:pt x="14529" y="1450"/>
                    <a:pt x="14326" y="1450"/>
                  </a:cubicBezTo>
                  <a:cubicBezTo>
                    <a:pt x="14191" y="1450"/>
                    <a:pt x="14060" y="1525"/>
                    <a:pt x="14019" y="1697"/>
                  </a:cubicBezTo>
                  <a:cubicBezTo>
                    <a:pt x="13735" y="2893"/>
                    <a:pt x="12873" y="3910"/>
                    <a:pt x="11747" y="4388"/>
                  </a:cubicBezTo>
                  <a:cubicBezTo>
                    <a:pt x="11745" y="4131"/>
                    <a:pt x="11721" y="3876"/>
                    <a:pt x="11680" y="3624"/>
                  </a:cubicBezTo>
                  <a:cubicBezTo>
                    <a:pt x="11480" y="2369"/>
                    <a:pt x="10823" y="1235"/>
                    <a:pt x="10173" y="164"/>
                  </a:cubicBezTo>
                  <a:cubicBezTo>
                    <a:pt x="10103" y="49"/>
                    <a:pt x="9999" y="1"/>
                    <a:pt x="9894" y="1"/>
                  </a:cubicBezTo>
                  <a:close/>
                </a:path>
              </a:pathLst>
            </a:custGeom>
            <a:solidFill>
              <a:srgbClr val="0C4476">
                <a:alpha val="36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5"/>
            <p:cNvSpPr/>
            <p:nvPr/>
          </p:nvSpPr>
          <p:spPr>
            <a:xfrm>
              <a:off x="3100250" y="1264459"/>
              <a:ext cx="54688" cy="47893"/>
            </a:xfrm>
            <a:custGeom>
              <a:avLst/>
              <a:gdLst/>
              <a:ahLst/>
              <a:cxnLst/>
              <a:rect l="l" t="t" r="r" b="b"/>
              <a:pathLst>
                <a:path w="3726" h="3263" extrusionOk="0">
                  <a:moveTo>
                    <a:pt x="1862" y="1"/>
                  </a:moveTo>
                  <a:cubicBezTo>
                    <a:pt x="1586" y="1"/>
                    <a:pt x="1305" y="71"/>
                    <a:pt x="1049" y="220"/>
                  </a:cubicBezTo>
                  <a:cubicBezTo>
                    <a:pt x="268" y="670"/>
                    <a:pt x="1" y="1667"/>
                    <a:pt x="451" y="2446"/>
                  </a:cubicBezTo>
                  <a:cubicBezTo>
                    <a:pt x="753" y="2970"/>
                    <a:pt x="1301" y="3262"/>
                    <a:pt x="1864" y="3262"/>
                  </a:cubicBezTo>
                  <a:cubicBezTo>
                    <a:pt x="2141" y="3262"/>
                    <a:pt x="2421" y="3192"/>
                    <a:pt x="2677" y="3044"/>
                  </a:cubicBezTo>
                  <a:cubicBezTo>
                    <a:pt x="3458" y="2594"/>
                    <a:pt x="3725" y="1596"/>
                    <a:pt x="3275" y="815"/>
                  </a:cubicBezTo>
                  <a:cubicBezTo>
                    <a:pt x="2973" y="293"/>
                    <a:pt x="2425" y="1"/>
                    <a:pt x="18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5"/>
            <p:cNvSpPr/>
            <p:nvPr/>
          </p:nvSpPr>
          <p:spPr>
            <a:xfrm>
              <a:off x="2934879" y="1444684"/>
              <a:ext cx="263388" cy="164740"/>
            </a:xfrm>
            <a:custGeom>
              <a:avLst/>
              <a:gdLst/>
              <a:ahLst/>
              <a:cxnLst/>
              <a:rect l="l" t="t" r="r" b="b"/>
              <a:pathLst>
                <a:path w="17945" h="11224" extrusionOk="0">
                  <a:moveTo>
                    <a:pt x="6" y="1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0" y="10"/>
                    <a:pt x="62" y="52"/>
                    <a:pt x="179" y="129"/>
                  </a:cubicBezTo>
                  <a:cubicBezTo>
                    <a:pt x="319" y="219"/>
                    <a:pt x="488" y="329"/>
                    <a:pt x="695" y="462"/>
                  </a:cubicBezTo>
                  <a:cubicBezTo>
                    <a:pt x="1176" y="772"/>
                    <a:pt x="1819" y="1184"/>
                    <a:pt x="2603" y="1686"/>
                  </a:cubicBezTo>
                  <a:cubicBezTo>
                    <a:pt x="4251" y="2727"/>
                    <a:pt x="6472" y="4131"/>
                    <a:pt x="8927" y="5684"/>
                  </a:cubicBezTo>
                  <a:cubicBezTo>
                    <a:pt x="11392" y="7220"/>
                    <a:pt x="13623" y="8608"/>
                    <a:pt x="15276" y="9639"/>
                  </a:cubicBezTo>
                  <a:cubicBezTo>
                    <a:pt x="16071" y="10123"/>
                    <a:pt x="16726" y="10520"/>
                    <a:pt x="17214" y="10818"/>
                  </a:cubicBezTo>
                  <a:cubicBezTo>
                    <a:pt x="17426" y="10942"/>
                    <a:pt x="17602" y="11044"/>
                    <a:pt x="17747" y="11127"/>
                  </a:cubicBezTo>
                  <a:cubicBezTo>
                    <a:pt x="17858" y="11190"/>
                    <a:pt x="17925" y="11224"/>
                    <a:pt x="17938" y="11224"/>
                  </a:cubicBezTo>
                  <a:cubicBezTo>
                    <a:pt x="17939" y="11224"/>
                    <a:pt x="17940" y="11223"/>
                    <a:pt x="17940" y="11223"/>
                  </a:cubicBezTo>
                  <a:cubicBezTo>
                    <a:pt x="17945" y="11216"/>
                    <a:pt x="17885" y="11170"/>
                    <a:pt x="17771" y="11089"/>
                  </a:cubicBezTo>
                  <a:cubicBezTo>
                    <a:pt x="17631" y="10994"/>
                    <a:pt x="17464" y="10880"/>
                    <a:pt x="17261" y="10742"/>
                  </a:cubicBezTo>
                  <a:cubicBezTo>
                    <a:pt x="16783" y="10430"/>
                    <a:pt x="16140" y="10011"/>
                    <a:pt x="15361" y="9501"/>
                  </a:cubicBezTo>
                  <a:cubicBezTo>
                    <a:pt x="13754" y="8463"/>
                    <a:pt x="11523" y="7044"/>
                    <a:pt x="9049" y="5489"/>
                  </a:cubicBezTo>
                  <a:cubicBezTo>
                    <a:pt x="6575" y="3934"/>
                    <a:pt x="4327" y="2541"/>
                    <a:pt x="2688" y="1548"/>
                  </a:cubicBezTo>
                  <a:cubicBezTo>
                    <a:pt x="1872" y="1050"/>
                    <a:pt x="1205" y="653"/>
                    <a:pt x="741" y="386"/>
                  </a:cubicBezTo>
                  <a:cubicBezTo>
                    <a:pt x="507" y="253"/>
                    <a:pt x="329" y="150"/>
                    <a:pt x="200" y="86"/>
                  </a:cubicBezTo>
                  <a:cubicBezTo>
                    <a:pt x="87" y="31"/>
                    <a:pt x="22" y="1"/>
                    <a:pt x="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5"/>
            <p:cNvSpPr/>
            <p:nvPr/>
          </p:nvSpPr>
          <p:spPr>
            <a:xfrm>
              <a:off x="3716700" y="1603243"/>
              <a:ext cx="296530" cy="10113"/>
            </a:xfrm>
            <a:custGeom>
              <a:avLst/>
              <a:gdLst/>
              <a:ahLst/>
              <a:cxnLst/>
              <a:rect l="l" t="t" r="r" b="b"/>
              <a:pathLst>
                <a:path w="20203" h="689" extrusionOk="0">
                  <a:moveTo>
                    <a:pt x="19621" y="1"/>
                  </a:moveTo>
                  <a:cubicBezTo>
                    <a:pt x="18230" y="1"/>
                    <a:pt x="14490" y="90"/>
                    <a:pt x="10097" y="230"/>
                  </a:cubicBezTo>
                  <a:cubicBezTo>
                    <a:pt x="4520" y="409"/>
                    <a:pt x="1" y="604"/>
                    <a:pt x="3" y="668"/>
                  </a:cubicBezTo>
                  <a:cubicBezTo>
                    <a:pt x="4" y="682"/>
                    <a:pt x="213" y="689"/>
                    <a:pt x="597" y="689"/>
                  </a:cubicBezTo>
                  <a:cubicBezTo>
                    <a:pt x="1999" y="689"/>
                    <a:pt x="5727" y="601"/>
                    <a:pt x="10107" y="461"/>
                  </a:cubicBezTo>
                  <a:cubicBezTo>
                    <a:pt x="15681" y="283"/>
                    <a:pt x="20203" y="85"/>
                    <a:pt x="20201" y="21"/>
                  </a:cubicBezTo>
                  <a:cubicBezTo>
                    <a:pt x="20200" y="7"/>
                    <a:pt x="19996" y="1"/>
                    <a:pt x="196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5"/>
            <p:cNvSpPr/>
            <p:nvPr/>
          </p:nvSpPr>
          <p:spPr>
            <a:xfrm>
              <a:off x="3196504" y="1458247"/>
              <a:ext cx="515400" cy="595026"/>
            </a:xfrm>
            <a:custGeom>
              <a:avLst/>
              <a:gdLst/>
              <a:ahLst/>
              <a:cxnLst/>
              <a:rect l="l" t="t" r="r" b="b"/>
              <a:pathLst>
                <a:path w="35115" h="40540" extrusionOk="0">
                  <a:moveTo>
                    <a:pt x="17572" y="0"/>
                  </a:moveTo>
                  <a:lnTo>
                    <a:pt x="17517" y="31"/>
                  </a:lnTo>
                  <a:cubicBezTo>
                    <a:pt x="12081" y="3167"/>
                    <a:pt x="6192" y="6565"/>
                    <a:pt x="58" y="10103"/>
                  </a:cubicBezTo>
                  <a:lnTo>
                    <a:pt x="1" y="10137"/>
                  </a:lnTo>
                  <a:lnTo>
                    <a:pt x="1" y="10208"/>
                  </a:lnTo>
                  <a:cubicBezTo>
                    <a:pt x="1" y="17311"/>
                    <a:pt x="3" y="24131"/>
                    <a:pt x="6" y="30363"/>
                  </a:cubicBezTo>
                  <a:lnTo>
                    <a:pt x="6" y="30425"/>
                  </a:lnTo>
                  <a:lnTo>
                    <a:pt x="60" y="30456"/>
                  </a:lnTo>
                  <a:cubicBezTo>
                    <a:pt x="6616" y="34232"/>
                    <a:pt x="12569" y="37659"/>
                    <a:pt x="17529" y="40514"/>
                  </a:cubicBezTo>
                  <a:lnTo>
                    <a:pt x="17572" y="40540"/>
                  </a:lnTo>
                  <a:lnTo>
                    <a:pt x="17615" y="40514"/>
                  </a:lnTo>
                  <a:cubicBezTo>
                    <a:pt x="22991" y="37390"/>
                    <a:pt x="27354" y="34856"/>
                    <a:pt x="30376" y="33099"/>
                  </a:cubicBezTo>
                  <a:cubicBezTo>
                    <a:pt x="31873" y="32222"/>
                    <a:pt x="33038" y="31541"/>
                    <a:pt x="33838" y="31075"/>
                  </a:cubicBezTo>
                  <a:cubicBezTo>
                    <a:pt x="34226" y="30846"/>
                    <a:pt x="34524" y="30670"/>
                    <a:pt x="34733" y="30546"/>
                  </a:cubicBezTo>
                  <a:cubicBezTo>
                    <a:pt x="34933" y="30427"/>
                    <a:pt x="35031" y="30363"/>
                    <a:pt x="35031" y="30363"/>
                  </a:cubicBezTo>
                  <a:lnTo>
                    <a:pt x="35028" y="30363"/>
                  </a:lnTo>
                  <a:cubicBezTo>
                    <a:pt x="35028" y="30363"/>
                    <a:pt x="34916" y="30417"/>
                    <a:pt x="34709" y="30534"/>
                  </a:cubicBezTo>
                  <a:cubicBezTo>
                    <a:pt x="34497" y="30653"/>
                    <a:pt x="34193" y="30825"/>
                    <a:pt x="33795" y="31048"/>
                  </a:cubicBezTo>
                  <a:cubicBezTo>
                    <a:pt x="32988" y="31508"/>
                    <a:pt x="31811" y="32180"/>
                    <a:pt x="30299" y="33042"/>
                  </a:cubicBezTo>
                  <a:cubicBezTo>
                    <a:pt x="27283" y="34773"/>
                    <a:pt x="22934" y="37267"/>
                    <a:pt x="17572" y="40341"/>
                  </a:cubicBezTo>
                  <a:lnTo>
                    <a:pt x="17572" y="40341"/>
                  </a:lnTo>
                  <a:cubicBezTo>
                    <a:pt x="12639" y="37487"/>
                    <a:pt x="6730" y="34067"/>
                    <a:pt x="225" y="30299"/>
                  </a:cubicBezTo>
                  <a:lnTo>
                    <a:pt x="225" y="30299"/>
                  </a:lnTo>
                  <a:cubicBezTo>
                    <a:pt x="227" y="24103"/>
                    <a:pt x="227" y="17327"/>
                    <a:pt x="229" y="10270"/>
                  </a:cubicBezTo>
                  <a:lnTo>
                    <a:pt x="229" y="10270"/>
                  </a:lnTo>
                  <a:cubicBezTo>
                    <a:pt x="6322" y="6751"/>
                    <a:pt x="12170" y="3373"/>
                    <a:pt x="17572" y="251"/>
                  </a:cubicBezTo>
                  <a:lnTo>
                    <a:pt x="17572" y="251"/>
                  </a:lnTo>
                  <a:cubicBezTo>
                    <a:pt x="24089" y="4004"/>
                    <a:pt x="29975" y="7394"/>
                    <a:pt x="34943" y="10255"/>
                  </a:cubicBezTo>
                  <a:lnTo>
                    <a:pt x="34943" y="10255"/>
                  </a:lnTo>
                  <a:cubicBezTo>
                    <a:pt x="34962" y="16437"/>
                    <a:pt x="34976" y="21450"/>
                    <a:pt x="34986" y="24929"/>
                  </a:cubicBezTo>
                  <a:cubicBezTo>
                    <a:pt x="34995" y="26667"/>
                    <a:pt x="35002" y="28022"/>
                    <a:pt x="35007" y="28948"/>
                  </a:cubicBezTo>
                  <a:cubicBezTo>
                    <a:pt x="35012" y="29405"/>
                    <a:pt x="35016" y="29755"/>
                    <a:pt x="35019" y="30001"/>
                  </a:cubicBezTo>
                  <a:cubicBezTo>
                    <a:pt x="35021" y="30236"/>
                    <a:pt x="35028" y="30363"/>
                    <a:pt x="35028" y="30363"/>
                  </a:cubicBezTo>
                  <a:cubicBezTo>
                    <a:pt x="35028" y="30363"/>
                    <a:pt x="35036" y="30246"/>
                    <a:pt x="35040" y="30013"/>
                  </a:cubicBezTo>
                  <a:cubicBezTo>
                    <a:pt x="35043" y="29770"/>
                    <a:pt x="35047" y="29425"/>
                    <a:pt x="35052" y="28972"/>
                  </a:cubicBezTo>
                  <a:cubicBezTo>
                    <a:pt x="35057" y="28048"/>
                    <a:pt x="35064" y="26698"/>
                    <a:pt x="35074" y="24965"/>
                  </a:cubicBezTo>
                  <a:cubicBezTo>
                    <a:pt x="35083" y="21467"/>
                    <a:pt x="35097" y="16423"/>
                    <a:pt x="35114" y="10203"/>
                  </a:cubicBezTo>
                  <a:lnTo>
                    <a:pt x="35114" y="10156"/>
                  </a:lnTo>
                  <a:lnTo>
                    <a:pt x="35071" y="10130"/>
                  </a:lnTo>
                  <a:cubicBezTo>
                    <a:pt x="30087" y="7244"/>
                    <a:pt x="24175" y="3822"/>
                    <a:pt x="17627" y="31"/>
                  </a:cubicBezTo>
                  <a:lnTo>
                    <a:pt x="17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5"/>
            <p:cNvSpPr/>
            <p:nvPr/>
          </p:nvSpPr>
          <p:spPr>
            <a:xfrm>
              <a:off x="2917677" y="1425939"/>
              <a:ext cx="52267" cy="52267"/>
            </a:xfrm>
            <a:custGeom>
              <a:avLst/>
              <a:gdLst/>
              <a:ahLst/>
              <a:cxnLst/>
              <a:rect l="l" t="t" r="r" b="b"/>
              <a:pathLst>
                <a:path w="3561" h="3561" extrusionOk="0">
                  <a:moveTo>
                    <a:pt x="1779" y="1"/>
                  </a:moveTo>
                  <a:cubicBezTo>
                    <a:pt x="796" y="1"/>
                    <a:pt x="1" y="796"/>
                    <a:pt x="1" y="1780"/>
                  </a:cubicBezTo>
                  <a:cubicBezTo>
                    <a:pt x="1" y="2763"/>
                    <a:pt x="796" y="3561"/>
                    <a:pt x="1779" y="3561"/>
                  </a:cubicBezTo>
                  <a:cubicBezTo>
                    <a:pt x="2763" y="3561"/>
                    <a:pt x="3560" y="2763"/>
                    <a:pt x="3560" y="1780"/>
                  </a:cubicBezTo>
                  <a:cubicBezTo>
                    <a:pt x="3560" y="796"/>
                    <a:pt x="2763" y="1"/>
                    <a:pt x="17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5"/>
            <p:cNvSpPr/>
            <p:nvPr/>
          </p:nvSpPr>
          <p:spPr>
            <a:xfrm>
              <a:off x="3157814" y="1569041"/>
              <a:ext cx="80785" cy="80741"/>
            </a:xfrm>
            <a:custGeom>
              <a:avLst/>
              <a:gdLst/>
              <a:ahLst/>
              <a:cxnLst/>
              <a:rect l="l" t="t" r="r" b="b"/>
              <a:pathLst>
                <a:path w="5504" h="5501" extrusionOk="0">
                  <a:moveTo>
                    <a:pt x="2751" y="0"/>
                  </a:moveTo>
                  <a:cubicBezTo>
                    <a:pt x="1232" y="0"/>
                    <a:pt x="1" y="1231"/>
                    <a:pt x="1" y="2751"/>
                  </a:cubicBezTo>
                  <a:cubicBezTo>
                    <a:pt x="1" y="4270"/>
                    <a:pt x="1232" y="5501"/>
                    <a:pt x="2751" y="5501"/>
                  </a:cubicBezTo>
                  <a:cubicBezTo>
                    <a:pt x="4270" y="5501"/>
                    <a:pt x="5504" y="4270"/>
                    <a:pt x="5504" y="2751"/>
                  </a:cubicBezTo>
                  <a:cubicBezTo>
                    <a:pt x="5504" y="1231"/>
                    <a:pt x="4270" y="0"/>
                    <a:pt x="2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5"/>
            <p:cNvSpPr/>
            <p:nvPr/>
          </p:nvSpPr>
          <p:spPr>
            <a:xfrm>
              <a:off x="3666695" y="1569041"/>
              <a:ext cx="80785" cy="80741"/>
            </a:xfrm>
            <a:custGeom>
              <a:avLst/>
              <a:gdLst/>
              <a:ahLst/>
              <a:cxnLst/>
              <a:rect l="l" t="t" r="r" b="b"/>
              <a:pathLst>
                <a:path w="5504" h="5501" extrusionOk="0">
                  <a:moveTo>
                    <a:pt x="2753" y="0"/>
                  </a:moveTo>
                  <a:cubicBezTo>
                    <a:pt x="1234" y="0"/>
                    <a:pt x="0" y="1231"/>
                    <a:pt x="0" y="2751"/>
                  </a:cubicBezTo>
                  <a:cubicBezTo>
                    <a:pt x="0" y="4270"/>
                    <a:pt x="1234" y="5501"/>
                    <a:pt x="2753" y="5501"/>
                  </a:cubicBezTo>
                  <a:cubicBezTo>
                    <a:pt x="4272" y="5501"/>
                    <a:pt x="5503" y="4270"/>
                    <a:pt x="5503" y="2751"/>
                  </a:cubicBezTo>
                  <a:cubicBezTo>
                    <a:pt x="5503" y="1231"/>
                    <a:pt x="4272" y="0"/>
                    <a:pt x="27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5"/>
            <p:cNvSpPr/>
            <p:nvPr/>
          </p:nvSpPr>
          <p:spPr>
            <a:xfrm>
              <a:off x="3666695" y="1873727"/>
              <a:ext cx="80785" cy="80785"/>
            </a:xfrm>
            <a:custGeom>
              <a:avLst/>
              <a:gdLst/>
              <a:ahLst/>
              <a:cxnLst/>
              <a:rect l="l" t="t" r="r" b="b"/>
              <a:pathLst>
                <a:path w="5504" h="5504" extrusionOk="0">
                  <a:moveTo>
                    <a:pt x="2753" y="0"/>
                  </a:moveTo>
                  <a:cubicBezTo>
                    <a:pt x="1234" y="0"/>
                    <a:pt x="0" y="1231"/>
                    <a:pt x="0" y="2751"/>
                  </a:cubicBezTo>
                  <a:cubicBezTo>
                    <a:pt x="0" y="4270"/>
                    <a:pt x="1234" y="5503"/>
                    <a:pt x="2753" y="5503"/>
                  </a:cubicBezTo>
                  <a:cubicBezTo>
                    <a:pt x="4272" y="5503"/>
                    <a:pt x="5503" y="4270"/>
                    <a:pt x="5503" y="2751"/>
                  </a:cubicBezTo>
                  <a:cubicBezTo>
                    <a:pt x="5503" y="1231"/>
                    <a:pt x="4272" y="0"/>
                    <a:pt x="27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5"/>
            <p:cNvSpPr/>
            <p:nvPr/>
          </p:nvSpPr>
          <p:spPr>
            <a:xfrm>
              <a:off x="3982993" y="1570186"/>
              <a:ext cx="60369" cy="60413"/>
            </a:xfrm>
            <a:custGeom>
              <a:avLst/>
              <a:gdLst/>
              <a:ahLst/>
              <a:cxnLst/>
              <a:rect l="l" t="t" r="r" b="b"/>
              <a:pathLst>
                <a:path w="4113" h="4116" extrusionOk="0">
                  <a:moveTo>
                    <a:pt x="2058" y="1"/>
                  </a:moveTo>
                  <a:cubicBezTo>
                    <a:pt x="922" y="1"/>
                    <a:pt x="0" y="923"/>
                    <a:pt x="0" y="2058"/>
                  </a:cubicBezTo>
                  <a:cubicBezTo>
                    <a:pt x="0" y="3194"/>
                    <a:pt x="922" y="4116"/>
                    <a:pt x="2058" y="4116"/>
                  </a:cubicBezTo>
                  <a:cubicBezTo>
                    <a:pt x="3193" y="4116"/>
                    <a:pt x="4113" y="3194"/>
                    <a:pt x="4113" y="2058"/>
                  </a:cubicBezTo>
                  <a:cubicBezTo>
                    <a:pt x="4113" y="923"/>
                    <a:pt x="3193" y="1"/>
                    <a:pt x="20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5"/>
            <p:cNvSpPr/>
            <p:nvPr/>
          </p:nvSpPr>
          <p:spPr>
            <a:xfrm>
              <a:off x="3413656" y="2013718"/>
              <a:ext cx="80741" cy="80770"/>
            </a:xfrm>
            <a:custGeom>
              <a:avLst/>
              <a:gdLst/>
              <a:ahLst/>
              <a:cxnLst/>
              <a:rect l="l" t="t" r="r" b="b"/>
              <a:pathLst>
                <a:path w="5501" h="5503" extrusionOk="0">
                  <a:moveTo>
                    <a:pt x="2751" y="0"/>
                  </a:moveTo>
                  <a:cubicBezTo>
                    <a:pt x="1231" y="0"/>
                    <a:pt x="0" y="1234"/>
                    <a:pt x="0" y="2753"/>
                  </a:cubicBezTo>
                  <a:cubicBezTo>
                    <a:pt x="0" y="4272"/>
                    <a:pt x="1231" y="5503"/>
                    <a:pt x="2751" y="5503"/>
                  </a:cubicBezTo>
                  <a:cubicBezTo>
                    <a:pt x="4270" y="5503"/>
                    <a:pt x="5501" y="4272"/>
                    <a:pt x="5501" y="2753"/>
                  </a:cubicBezTo>
                  <a:cubicBezTo>
                    <a:pt x="5501" y="1234"/>
                    <a:pt x="4270" y="0"/>
                    <a:pt x="275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5"/>
            <p:cNvSpPr/>
            <p:nvPr/>
          </p:nvSpPr>
          <p:spPr>
            <a:xfrm>
              <a:off x="3163274" y="1859357"/>
              <a:ext cx="80785" cy="80785"/>
            </a:xfrm>
            <a:custGeom>
              <a:avLst/>
              <a:gdLst/>
              <a:ahLst/>
              <a:cxnLst/>
              <a:rect l="l" t="t" r="r" b="b"/>
              <a:pathLst>
                <a:path w="5504" h="5504" extrusionOk="0">
                  <a:moveTo>
                    <a:pt x="2753" y="1"/>
                  </a:moveTo>
                  <a:cubicBezTo>
                    <a:pt x="1234" y="1"/>
                    <a:pt x="0" y="1232"/>
                    <a:pt x="0" y="2753"/>
                  </a:cubicBezTo>
                  <a:cubicBezTo>
                    <a:pt x="0" y="4273"/>
                    <a:pt x="1234" y="5504"/>
                    <a:pt x="2753" y="5504"/>
                  </a:cubicBezTo>
                  <a:cubicBezTo>
                    <a:pt x="4272" y="5504"/>
                    <a:pt x="5503" y="4273"/>
                    <a:pt x="5503" y="2753"/>
                  </a:cubicBezTo>
                  <a:cubicBezTo>
                    <a:pt x="5503" y="1232"/>
                    <a:pt x="4272" y="1"/>
                    <a:pt x="275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5"/>
            <p:cNvSpPr/>
            <p:nvPr/>
          </p:nvSpPr>
          <p:spPr>
            <a:xfrm>
              <a:off x="3452727" y="1166214"/>
              <a:ext cx="3405" cy="285830"/>
            </a:xfrm>
            <a:custGeom>
              <a:avLst/>
              <a:gdLst/>
              <a:ahLst/>
              <a:cxnLst/>
              <a:rect l="l" t="t" r="r" b="b"/>
              <a:pathLst>
                <a:path w="232" h="19474" extrusionOk="0">
                  <a:moveTo>
                    <a:pt x="115" y="0"/>
                  </a:moveTo>
                  <a:cubicBezTo>
                    <a:pt x="53" y="0"/>
                    <a:pt x="0" y="4358"/>
                    <a:pt x="0" y="9737"/>
                  </a:cubicBezTo>
                  <a:cubicBezTo>
                    <a:pt x="0" y="15114"/>
                    <a:pt x="53" y="19474"/>
                    <a:pt x="115" y="19474"/>
                  </a:cubicBezTo>
                  <a:cubicBezTo>
                    <a:pt x="179" y="19474"/>
                    <a:pt x="231" y="15114"/>
                    <a:pt x="231" y="9737"/>
                  </a:cubicBezTo>
                  <a:cubicBezTo>
                    <a:pt x="231" y="4358"/>
                    <a:pt x="179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5"/>
            <p:cNvSpPr/>
            <p:nvPr/>
          </p:nvSpPr>
          <p:spPr>
            <a:xfrm>
              <a:off x="3414038" y="1419686"/>
              <a:ext cx="80785" cy="80785"/>
            </a:xfrm>
            <a:custGeom>
              <a:avLst/>
              <a:gdLst/>
              <a:ahLst/>
              <a:cxnLst/>
              <a:rect l="l" t="t" r="r" b="b"/>
              <a:pathLst>
                <a:path w="5504" h="5504" extrusionOk="0">
                  <a:moveTo>
                    <a:pt x="2751" y="1"/>
                  </a:moveTo>
                  <a:cubicBezTo>
                    <a:pt x="1232" y="1"/>
                    <a:pt x="0" y="1234"/>
                    <a:pt x="0" y="2753"/>
                  </a:cubicBezTo>
                  <a:cubicBezTo>
                    <a:pt x="0" y="4272"/>
                    <a:pt x="1232" y="5503"/>
                    <a:pt x="2751" y="5503"/>
                  </a:cubicBezTo>
                  <a:cubicBezTo>
                    <a:pt x="4270" y="5503"/>
                    <a:pt x="5503" y="4272"/>
                    <a:pt x="5503" y="2753"/>
                  </a:cubicBezTo>
                  <a:cubicBezTo>
                    <a:pt x="5503" y="1234"/>
                    <a:pt x="4270" y="1"/>
                    <a:pt x="27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5"/>
            <p:cNvSpPr/>
            <p:nvPr/>
          </p:nvSpPr>
          <p:spPr>
            <a:xfrm>
              <a:off x="3421553" y="1122105"/>
              <a:ext cx="65755" cy="65755"/>
            </a:xfrm>
            <a:custGeom>
              <a:avLst/>
              <a:gdLst/>
              <a:ahLst/>
              <a:cxnLst/>
              <a:rect l="l" t="t" r="r" b="b"/>
              <a:pathLst>
                <a:path w="4480" h="4480" extrusionOk="0">
                  <a:moveTo>
                    <a:pt x="2239" y="0"/>
                  </a:moveTo>
                  <a:cubicBezTo>
                    <a:pt x="1003" y="0"/>
                    <a:pt x="0" y="1002"/>
                    <a:pt x="0" y="2238"/>
                  </a:cubicBezTo>
                  <a:cubicBezTo>
                    <a:pt x="0" y="3477"/>
                    <a:pt x="1003" y="4479"/>
                    <a:pt x="2239" y="4479"/>
                  </a:cubicBezTo>
                  <a:cubicBezTo>
                    <a:pt x="3477" y="4479"/>
                    <a:pt x="4479" y="3477"/>
                    <a:pt x="4479" y="2238"/>
                  </a:cubicBezTo>
                  <a:cubicBezTo>
                    <a:pt x="4479" y="1002"/>
                    <a:pt x="3477" y="0"/>
                    <a:pt x="2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5"/>
            <p:cNvSpPr/>
            <p:nvPr/>
          </p:nvSpPr>
          <p:spPr>
            <a:xfrm>
              <a:off x="1538691" y="1795827"/>
              <a:ext cx="143384" cy="97253"/>
            </a:xfrm>
            <a:custGeom>
              <a:avLst/>
              <a:gdLst/>
              <a:ahLst/>
              <a:cxnLst/>
              <a:rect l="l" t="t" r="r" b="b"/>
              <a:pathLst>
                <a:path w="9769" h="6626" extrusionOk="0">
                  <a:moveTo>
                    <a:pt x="40" y="1"/>
                  </a:moveTo>
                  <a:cubicBezTo>
                    <a:pt x="38" y="1"/>
                    <a:pt x="37" y="1"/>
                    <a:pt x="36" y="2"/>
                  </a:cubicBezTo>
                  <a:cubicBezTo>
                    <a:pt x="0" y="57"/>
                    <a:pt x="2141" y="1581"/>
                    <a:pt x="4820" y="3410"/>
                  </a:cubicBezTo>
                  <a:cubicBezTo>
                    <a:pt x="7449" y="5206"/>
                    <a:pt x="9619" y="6626"/>
                    <a:pt x="9729" y="6626"/>
                  </a:cubicBezTo>
                  <a:cubicBezTo>
                    <a:pt x="9731" y="6626"/>
                    <a:pt x="9732" y="6625"/>
                    <a:pt x="9732" y="6624"/>
                  </a:cubicBezTo>
                  <a:cubicBezTo>
                    <a:pt x="9768" y="6572"/>
                    <a:pt x="7627" y="5048"/>
                    <a:pt x="4951" y="3219"/>
                  </a:cubicBezTo>
                  <a:cubicBezTo>
                    <a:pt x="2319" y="1423"/>
                    <a:pt x="152" y="1"/>
                    <a:pt x="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5"/>
            <p:cNvSpPr/>
            <p:nvPr/>
          </p:nvSpPr>
          <p:spPr>
            <a:xfrm>
              <a:off x="2189986" y="2197759"/>
              <a:ext cx="262346" cy="140023"/>
            </a:xfrm>
            <a:custGeom>
              <a:avLst/>
              <a:gdLst/>
              <a:ahLst/>
              <a:cxnLst/>
              <a:rect l="l" t="t" r="r" b="b"/>
              <a:pathLst>
                <a:path w="17874" h="9540" extrusionOk="0">
                  <a:moveTo>
                    <a:pt x="32" y="0"/>
                  </a:moveTo>
                  <a:cubicBezTo>
                    <a:pt x="30" y="0"/>
                    <a:pt x="29" y="1"/>
                    <a:pt x="29" y="1"/>
                  </a:cubicBezTo>
                  <a:cubicBezTo>
                    <a:pt x="0" y="56"/>
                    <a:pt x="3963" y="2237"/>
                    <a:pt x="8882" y="4871"/>
                  </a:cubicBezTo>
                  <a:cubicBezTo>
                    <a:pt x="13736" y="7469"/>
                    <a:pt x="17707" y="9539"/>
                    <a:pt x="17842" y="9539"/>
                  </a:cubicBezTo>
                  <a:cubicBezTo>
                    <a:pt x="17844" y="9539"/>
                    <a:pt x="17845" y="9539"/>
                    <a:pt x="17845" y="9538"/>
                  </a:cubicBezTo>
                  <a:cubicBezTo>
                    <a:pt x="17874" y="9483"/>
                    <a:pt x="13911" y="7302"/>
                    <a:pt x="8992" y="4669"/>
                  </a:cubicBezTo>
                  <a:cubicBezTo>
                    <a:pt x="4138" y="2070"/>
                    <a:pt x="167" y="0"/>
                    <a:pt x="3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5"/>
            <p:cNvSpPr/>
            <p:nvPr/>
          </p:nvSpPr>
          <p:spPr>
            <a:xfrm>
              <a:off x="1679814" y="1741883"/>
              <a:ext cx="515430" cy="595041"/>
            </a:xfrm>
            <a:custGeom>
              <a:avLst/>
              <a:gdLst/>
              <a:ahLst/>
              <a:cxnLst/>
              <a:rect l="l" t="t" r="r" b="b"/>
              <a:pathLst>
                <a:path w="35117" h="40541" extrusionOk="0">
                  <a:moveTo>
                    <a:pt x="17574" y="0"/>
                  </a:moveTo>
                  <a:lnTo>
                    <a:pt x="17519" y="31"/>
                  </a:lnTo>
                  <a:cubicBezTo>
                    <a:pt x="12083" y="3170"/>
                    <a:pt x="6194" y="6565"/>
                    <a:pt x="60" y="10106"/>
                  </a:cubicBezTo>
                  <a:lnTo>
                    <a:pt x="1" y="10140"/>
                  </a:lnTo>
                  <a:lnTo>
                    <a:pt x="1" y="10209"/>
                  </a:lnTo>
                  <a:cubicBezTo>
                    <a:pt x="3" y="17312"/>
                    <a:pt x="6" y="24132"/>
                    <a:pt x="8" y="30363"/>
                  </a:cubicBezTo>
                  <a:lnTo>
                    <a:pt x="8" y="30425"/>
                  </a:lnTo>
                  <a:lnTo>
                    <a:pt x="63" y="30456"/>
                  </a:lnTo>
                  <a:cubicBezTo>
                    <a:pt x="6618" y="34233"/>
                    <a:pt x="12569" y="37659"/>
                    <a:pt x="17531" y="40517"/>
                  </a:cubicBezTo>
                  <a:lnTo>
                    <a:pt x="17574" y="40540"/>
                  </a:lnTo>
                  <a:lnTo>
                    <a:pt x="17617" y="40517"/>
                  </a:lnTo>
                  <a:cubicBezTo>
                    <a:pt x="22994" y="37392"/>
                    <a:pt x="27354" y="34856"/>
                    <a:pt x="30378" y="33102"/>
                  </a:cubicBezTo>
                  <a:cubicBezTo>
                    <a:pt x="31876" y="32225"/>
                    <a:pt x="33040" y="31544"/>
                    <a:pt x="33838" y="31077"/>
                  </a:cubicBezTo>
                  <a:cubicBezTo>
                    <a:pt x="34228" y="30847"/>
                    <a:pt x="34526" y="30670"/>
                    <a:pt x="34733" y="30546"/>
                  </a:cubicBezTo>
                  <a:cubicBezTo>
                    <a:pt x="34933" y="30427"/>
                    <a:pt x="35031" y="30363"/>
                    <a:pt x="35031" y="30363"/>
                  </a:cubicBezTo>
                  <a:lnTo>
                    <a:pt x="35031" y="30363"/>
                  </a:lnTo>
                  <a:cubicBezTo>
                    <a:pt x="35031" y="30363"/>
                    <a:pt x="34919" y="30418"/>
                    <a:pt x="34712" y="30535"/>
                  </a:cubicBezTo>
                  <a:cubicBezTo>
                    <a:pt x="34500" y="30654"/>
                    <a:pt x="34195" y="30825"/>
                    <a:pt x="33797" y="31049"/>
                  </a:cubicBezTo>
                  <a:cubicBezTo>
                    <a:pt x="32990" y="31508"/>
                    <a:pt x="31814" y="32180"/>
                    <a:pt x="30302" y="33042"/>
                  </a:cubicBezTo>
                  <a:cubicBezTo>
                    <a:pt x="27283" y="34773"/>
                    <a:pt x="22936" y="37267"/>
                    <a:pt x="17574" y="40342"/>
                  </a:cubicBezTo>
                  <a:lnTo>
                    <a:pt x="17574" y="40342"/>
                  </a:lnTo>
                  <a:cubicBezTo>
                    <a:pt x="12641" y="37488"/>
                    <a:pt x="6731" y="34066"/>
                    <a:pt x="225" y="30298"/>
                  </a:cubicBezTo>
                  <a:lnTo>
                    <a:pt x="225" y="30298"/>
                  </a:lnTo>
                  <a:cubicBezTo>
                    <a:pt x="227" y="24103"/>
                    <a:pt x="229" y="17328"/>
                    <a:pt x="232" y="10273"/>
                  </a:cubicBezTo>
                  <a:lnTo>
                    <a:pt x="232" y="10273"/>
                  </a:lnTo>
                  <a:cubicBezTo>
                    <a:pt x="6322" y="6754"/>
                    <a:pt x="12170" y="3373"/>
                    <a:pt x="17574" y="253"/>
                  </a:cubicBezTo>
                  <a:lnTo>
                    <a:pt x="17574" y="253"/>
                  </a:lnTo>
                  <a:cubicBezTo>
                    <a:pt x="24092" y="4004"/>
                    <a:pt x="29977" y="7395"/>
                    <a:pt x="34945" y="10255"/>
                  </a:cubicBezTo>
                  <a:lnTo>
                    <a:pt x="34945" y="10255"/>
                  </a:lnTo>
                  <a:cubicBezTo>
                    <a:pt x="34962" y="16436"/>
                    <a:pt x="34976" y="21450"/>
                    <a:pt x="34986" y="24929"/>
                  </a:cubicBezTo>
                  <a:cubicBezTo>
                    <a:pt x="34995" y="26670"/>
                    <a:pt x="35005" y="28022"/>
                    <a:pt x="35009" y="28951"/>
                  </a:cubicBezTo>
                  <a:cubicBezTo>
                    <a:pt x="35014" y="29406"/>
                    <a:pt x="35016" y="29756"/>
                    <a:pt x="35019" y="30001"/>
                  </a:cubicBezTo>
                  <a:cubicBezTo>
                    <a:pt x="35024" y="30237"/>
                    <a:pt x="35031" y="30363"/>
                    <a:pt x="35031" y="30363"/>
                  </a:cubicBezTo>
                  <a:cubicBezTo>
                    <a:pt x="35031" y="30363"/>
                    <a:pt x="35038" y="30246"/>
                    <a:pt x="35043" y="30013"/>
                  </a:cubicBezTo>
                  <a:cubicBezTo>
                    <a:pt x="35045" y="29770"/>
                    <a:pt x="35047" y="29425"/>
                    <a:pt x="35052" y="28973"/>
                  </a:cubicBezTo>
                  <a:cubicBezTo>
                    <a:pt x="35057" y="28049"/>
                    <a:pt x="35066" y="26698"/>
                    <a:pt x="35076" y="24965"/>
                  </a:cubicBezTo>
                  <a:cubicBezTo>
                    <a:pt x="35086" y="21467"/>
                    <a:pt x="35100" y="16424"/>
                    <a:pt x="35116" y="10206"/>
                  </a:cubicBezTo>
                  <a:lnTo>
                    <a:pt x="35116" y="10156"/>
                  </a:lnTo>
                  <a:lnTo>
                    <a:pt x="35074" y="10130"/>
                  </a:lnTo>
                  <a:cubicBezTo>
                    <a:pt x="30087" y="7244"/>
                    <a:pt x="24177" y="3822"/>
                    <a:pt x="17629" y="31"/>
                  </a:cubicBezTo>
                  <a:lnTo>
                    <a:pt x="175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5"/>
            <p:cNvSpPr/>
            <p:nvPr/>
          </p:nvSpPr>
          <p:spPr>
            <a:xfrm>
              <a:off x="1513108" y="1769743"/>
              <a:ext cx="52267" cy="52267"/>
            </a:xfrm>
            <a:custGeom>
              <a:avLst/>
              <a:gdLst/>
              <a:ahLst/>
              <a:cxnLst/>
              <a:rect l="l" t="t" r="r" b="b"/>
              <a:pathLst>
                <a:path w="3561" h="3561" extrusionOk="0">
                  <a:moveTo>
                    <a:pt x="1779" y="0"/>
                  </a:moveTo>
                  <a:cubicBezTo>
                    <a:pt x="796" y="0"/>
                    <a:pt x="0" y="798"/>
                    <a:pt x="0" y="1779"/>
                  </a:cubicBezTo>
                  <a:cubicBezTo>
                    <a:pt x="0" y="2762"/>
                    <a:pt x="796" y="3560"/>
                    <a:pt x="1779" y="3560"/>
                  </a:cubicBezTo>
                  <a:cubicBezTo>
                    <a:pt x="2763" y="3560"/>
                    <a:pt x="3560" y="2762"/>
                    <a:pt x="3560" y="1779"/>
                  </a:cubicBezTo>
                  <a:cubicBezTo>
                    <a:pt x="3560" y="798"/>
                    <a:pt x="2763" y="0"/>
                    <a:pt x="1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5"/>
            <p:cNvSpPr/>
            <p:nvPr/>
          </p:nvSpPr>
          <p:spPr>
            <a:xfrm>
              <a:off x="1641169" y="1852678"/>
              <a:ext cx="80741" cy="80785"/>
            </a:xfrm>
            <a:custGeom>
              <a:avLst/>
              <a:gdLst/>
              <a:ahLst/>
              <a:cxnLst/>
              <a:rect l="l" t="t" r="r" b="b"/>
              <a:pathLst>
                <a:path w="5501" h="5504" extrusionOk="0">
                  <a:moveTo>
                    <a:pt x="2750" y="1"/>
                  </a:moveTo>
                  <a:cubicBezTo>
                    <a:pt x="1231" y="1"/>
                    <a:pt x="0" y="1232"/>
                    <a:pt x="0" y="2751"/>
                  </a:cubicBezTo>
                  <a:cubicBezTo>
                    <a:pt x="0" y="4270"/>
                    <a:pt x="1231" y="5504"/>
                    <a:pt x="2750" y="5504"/>
                  </a:cubicBezTo>
                  <a:cubicBezTo>
                    <a:pt x="4270" y="5504"/>
                    <a:pt x="5501" y="4270"/>
                    <a:pt x="5501" y="2751"/>
                  </a:cubicBezTo>
                  <a:cubicBezTo>
                    <a:pt x="5501" y="1232"/>
                    <a:pt x="4270" y="1"/>
                    <a:pt x="2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5"/>
            <p:cNvSpPr/>
            <p:nvPr/>
          </p:nvSpPr>
          <p:spPr>
            <a:xfrm>
              <a:off x="2150034" y="1852678"/>
              <a:ext cx="80785" cy="80785"/>
            </a:xfrm>
            <a:custGeom>
              <a:avLst/>
              <a:gdLst/>
              <a:ahLst/>
              <a:cxnLst/>
              <a:rect l="l" t="t" r="r" b="b"/>
              <a:pathLst>
                <a:path w="5504" h="5504" extrusionOk="0">
                  <a:moveTo>
                    <a:pt x="2751" y="1"/>
                  </a:moveTo>
                  <a:cubicBezTo>
                    <a:pt x="1232" y="1"/>
                    <a:pt x="1" y="1232"/>
                    <a:pt x="1" y="2751"/>
                  </a:cubicBezTo>
                  <a:cubicBezTo>
                    <a:pt x="1" y="4270"/>
                    <a:pt x="1232" y="5504"/>
                    <a:pt x="2751" y="5504"/>
                  </a:cubicBezTo>
                  <a:cubicBezTo>
                    <a:pt x="4270" y="5504"/>
                    <a:pt x="5504" y="4270"/>
                    <a:pt x="5504" y="2751"/>
                  </a:cubicBezTo>
                  <a:cubicBezTo>
                    <a:pt x="5504" y="1232"/>
                    <a:pt x="4270" y="1"/>
                    <a:pt x="275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5"/>
            <p:cNvSpPr/>
            <p:nvPr/>
          </p:nvSpPr>
          <p:spPr>
            <a:xfrm>
              <a:off x="2150034" y="2157363"/>
              <a:ext cx="80785" cy="80785"/>
            </a:xfrm>
            <a:custGeom>
              <a:avLst/>
              <a:gdLst/>
              <a:ahLst/>
              <a:cxnLst/>
              <a:rect l="l" t="t" r="r" b="b"/>
              <a:pathLst>
                <a:path w="5504" h="5504" extrusionOk="0">
                  <a:moveTo>
                    <a:pt x="2751" y="1"/>
                  </a:moveTo>
                  <a:cubicBezTo>
                    <a:pt x="1232" y="1"/>
                    <a:pt x="1" y="1234"/>
                    <a:pt x="1" y="2753"/>
                  </a:cubicBezTo>
                  <a:cubicBezTo>
                    <a:pt x="1" y="4273"/>
                    <a:pt x="1232" y="5504"/>
                    <a:pt x="2751" y="5504"/>
                  </a:cubicBezTo>
                  <a:cubicBezTo>
                    <a:pt x="4270" y="5504"/>
                    <a:pt x="5504" y="4273"/>
                    <a:pt x="5504" y="2753"/>
                  </a:cubicBezTo>
                  <a:cubicBezTo>
                    <a:pt x="5504" y="1234"/>
                    <a:pt x="4270" y="1"/>
                    <a:pt x="275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5"/>
            <p:cNvSpPr/>
            <p:nvPr/>
          </p:nvSpPr>
          <p:spPr>
            <a:xfrm>
              <a:off x="2421698" y="2307556"/>
              <a:ext cx="60413" cy="60413"/>
            </a:xfrm>
            <a:custGeom>
              <a:avLst/>
              <a:gdLst/>
              <a:ahLst/>
              <a:cxnLst/>
              <a:rect l="l" t="t" r="r" b="b"/>
              <a:pathLst>
                <a:path w="4116" h="4116" extrusionOk="0">
                  <a:moveTo>
                    <a:pt x="2058" y="1"/>
                  </a:moveTo>
                  <a:cubicBezTo>
                    <a:pt x="922" y="1"/>
                    <a:pt x="1" y="922"/>
                    <a:pt x="1" y="2058"/>
                  </a:cubicBezTo>
                  <a:cubicBezTo>
                    <a:pt x="1" y="3194"/>
                    <a:pt x="922" y="4116"/>
                    <a:pt x="2058" y="4116"/>
                  </a:cubicBezTo>
                  <a:cubicBezTo>
                    <a:pt x="3194" y="4116"/>
                    <a:pt x="4115" y="3194"/>
                    <a:pt x="4115" y="2058"/>
                  </a:cubicBezTo>
                  <a:cubicBezTo>
                    <a:pt x="4115" y="922"/>
                    <a:pt x="3194" y="1"/>
                    <a:pt x="205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5"/>
            <p:cNvSpPr/>
            <p:nvPr/>
          </p:nvSpPr>
          <p:spPr>
            <a:xfrm>
              <a:off x="1896996" y="2297383"/>
              <a:ext cx="80756" cy="80756"/>
            </a:xfrm>
            <a:custGeom>
              <a:avLst/>
              <a:gdLst/>
              <a:ahLst/>
              <a:cxnLst/>
              <a:rect l="l" t="t" r="r" b="b"/>
              <a:pathLst>
                <a:path w="5502" h="5502" extrusionOk="0">
                  <a:moveTo>
                    <a:pt x="2751" y="1"/>
                  </a:moveTo>
                  <a:cubicBezTo>
                    <a:pt x="1232" y="1"/>
                    <a:pt x="1" y="1232"/>
                    <a:pt x="1" y="2751"/>
                  </a:cubicBezTo>
                  <a:cubicBezTo>
                    <a:pt x="1" y="4270"/>
                    <a:pt x="1232" y="5501"/>
                    <a:pt x="2751" y="5501"/>
                  </a:cubicBezTo>
                  <a:cubicBezTo>
                    <a:pt x="4270" y="5501"/>
                    <a:pt x="5501" y="4270"/>
                    <a:pt x="5501" y="2751"/>
                  </a:cubicBezTo>
                  <a:cubicBezTo>
                    <a:pt x="5501" y="1232"/>
                    <a:pt x="4270" y="1"/>
                    <a:pt x="275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5"/>
            <p:cNvSpPr/>
            <p:nvPr/>
          </p:nvSpPr>
          <p:spPr>
            <a:xfrm>
              <a:off x="1646614" y="2143008"/>
              <a:ext cx="80785" cy="80785"/>
            </a:xfrm>
            <a:custGeom>
              <a:avLst/>
              <a:gdLst/>
              <a:ahLst/>
              <a:cxnLst/>
              <a:rect l="l" t="t" r="r" b="b"/>
              <a:pathLst>
                <a:path w="5504" h="5504" extrusionOk="0">
                  <a:moveTo>
                    <a:pt x="2751" y="0"/>
                  </a:moveTo>
                  <a:cubicBezTo>
                    <a:pt x="1232" y="0"/>
                    <a:pt x="1" y="1234"/>
                    <a:pt x="1" y="2753"/>
                  </a:cubicBezTo>
                  <a:cubicBezTo>
                    <a:pt x="1" y="4272"/>
                    <a:pt x="1232" y="5503"/>
                    <a:pt x="2751" y="5503"/>
                  </a:cubicBezTo>
                  <a:cubicBezTo>
                    <a:pt x="4270" y="5503"/>
                    <a:pt x="5504" y="4272"/>
                    <a:pt x="5504" y="2753"/>
                  </a:cubicBezTo>
                  <a:cubicBezTo>
                    <a:pt x="5504" y="1234"/>
                    <a:pt x="4270" y="0"/>
                    <a:pt x="2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5"/>
            <p:cNvSpPr/>
            <p:nvPr/>
          </p:nvSpPr>
          <p:spPr>
            <a:xfrm>
              <a:off x="1936067" y="1449851"/>
              <a:ext cx="3405" cy="285830"/>
            </a:xfrm>
            <a:custGeom>
              <a:avLst/>
              <a:gdLst/>
              <a:ahLst/>
              <a:cxnLst/>
              <a:rect l="l" t="t" r="r" b="b"/>
              <a:pathLst>
                <a:path w="232" h="19474" extrusionOk="0">
                  <a:moveTo>
                    <a:pt x="115" y="1"/>
                  </a:moveTo>
                  <a:cubicBezTo>
                    <a:pt x="51" y="1"/>
                    <a:pt x="1" y="4358"/>
                    <a:pt x="1" y="9737"/>
                  </a:cubicBezTo>
                  <a:cubicBezTo>
                    <a:pt x="1" y="15116"/>
                    <a:pt x="51" y="19474"/>
                    <a:pt x="115" y="19474"/>
                  </a:cubicBezTo>
                  <a:cubicBezTo>
                    <a:pt x="179" y="19474"/>
                    <a:pt x="232" y="15114"/>
                    <a:pt x="232" y="9737"/>
                  </a:cubicBezTo>
                  <a:cubicBezTo>
                    <a:pt x="232" y="4360"/>
                    <a:pt x="179" y="1"/>
                    <a:pt x="1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5"/>
            <p:cNvSpPr/>
            <p:nvPr/>
          </p:nvSpPr>
          <p:spPr>
            <a:xfrm>
              <a:off x="1897378" y="1703366"/>
              <a:ext cx="80756" cy="80741"/>
            </a:xfrm>
            <a:custGeom>
              <a:avLst/>
              <a:gdLst/>
              <a:ahLst/>
              <a:cxnLst/>
              <a:rect l="l" t="t" r="r" b="b"/>
              <a:pathLst>
                <a:path w="5502" h="5501" extrusionOk="0">
                  <a:moveTo>
                    <a:pt x="2751" y="0"/>
                  </a:moveTo>
                  <a:cubicBezTo>
                    <a:pt x="1232" y="0"/>
                    <a:pt x="1" y="1231"/>
                    <a:pt x="1" y="2751"/>
                  </a:cubicBezTo>
                  <a:cubicBezTo>
                    <a:pt x="1" y="4270"/>
                    <a:pt x="1232" y="5501"/>
                    <a:pt x="2751" y="5501"/>
                  </a:cubicBezTo>
                  <a:cubicBezTo>
                    <a:pt x="4270" y="5501"/>
                    <a:pt x="5501" y="4270"/>
                    <a:pt x="5501" y="2751"/>
                  </a:cubicBezTo>
                  <a:cubicBezTo>
                    <a:pt x="5501" y="1231"/>
                    <a:pt x="4270" y="0"/>
                    <a:pt x="2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5"/>
            <p:cNvSpPr/>
            <p:nvPr/>
          </p:nvSpPr>
          <p:spPr>
            <a:xfrm>
              <a:off x="1904892" y="1405741"/>
              <a:ext cx="65755" cy="65755"/>
            </a:xfrm>
            <a:custGeom>
              <a:avLst/>
              <a:gdLst/>
              <a:ahLst/>
              <a:cxnLst/>
              <a:rect l="l" t="t" r="r" b="b"/>
              <a:pathLst>
                <a:path w="4480" h="4480" extrusionOk="0">
                  <a:moveTo>
                    <a:pt x="2239" y="0"/>
                  </a:moveTo>
                  <a:cubicBezTo>
                    <a:pt x="1003" y="0"/>
                    <a:pt x="1" y="1003"/>
                    <a:pt x="1" y="2241"/>
                  </a:cubicBezTo>
                  <a:cubicBezTo>
                    <a:pt x="1" y="3477"/>
                    <a:pt x="1003" y="4479"/>
                    <a:pt x="2239" y="4479"/>
                  </a:cubicBezTo>
                  <a:cubicBezTo>
                    <a:pt x="3477" y="4479"/>
                    <a:pt x="4480" y="3477"/>
                    <a:pt x="4480" y="2241"/>
                  </a:cubicBezTo>
                  <a:cubicBezTo>
                    <a:pt x="4480" y="1003"/>
                    <a:pt x="3477" y="0"/>
                    <a:pt x="2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5"/>
            <p:cNvSpPr/>
            <p:nvPr/>
          </p:nvSpPr>
          <p:spPr>
            <a:xfrm>
              <a:off x="2748623" y="3440824"/>
              <a:ext cx="263402" cy="164770"/>
            </a:xfrm>
            <a:custGeom>
              <a:avLst/>
              <a:gdLst/>
              <a:ahLst/>
              <a:cxnLst/>
              <a:rect l="l" t="t" r="r" b="b"/>
              <a:pathLst>
                <a:path w="17946" h="11226" extrusionOk="0">
                  <a:moveTo>
                    <a:pt x="7" y="1"/>
                  </a:moveTo>
                  <a:cubicBezTo>
                    <a:pt x="6" y="1"/>
                    <a:pt x="6" y="1"/>
                    <a:pt x="5" y="1"/>
                  </a:cubicBezTo>
                  <a:cubicBezTo>
                    <a:pt x="1" y="9"/>
                    <a:pt x="60" y="54"/>
                    <a:pt x="174" y="137"/>
                  </a:cubicBezTo>
                  <a:cubicBezTo>
                    <a:pt x="313" y="230"/>
                    <a:pt x="482" y="347"/>
                    <a:pt x="684" y="485"/>
                  </a:cubicBezTo>
                  <a:cubicBezTo>
                    <a:pt x="1163" y="797"/>
                    <a:pt x="1806" y="1216"/>
                    <a:pt x="2584" y="1723"/>
                  </a:cubicBezTo>
                  <a:cubicBezTo>
                    <a:pt x="4192" y="2761"/>
                    <a:pt x="6423" y="4183"/>
                    <a:pt x="8897" y="5735"/>
                  </a:cubicBezTo>
                  <a:cubicBezTo>
                    <a:pt x="11371" y="7290"/>
                    <a:pt x="13619" y="8683"/>
                    <a:pt x="15257" y="9679"/>
                  </a:cubicBezTo>
                  <a:cubicBezTo>
                    <a:pt x="16074" y="10174"/>
                    <a:pt x="16740" y="10572"/>
                    <a:pt x="17205" y="10838"/>
                  </a:cubicBezTo>
                  <a:cubicBezTo>
                    <a:pt x="17438" y="10972"/>
                    <a:pt x="17617" y="11074"/>
                    <a:pt x="17745" y="11138"/>
                  </a:cubicBezTo>
                  <a:cubicBezTo>
                    <a:pt x="17861" y="11196"/>
                    <a:pt x="17927" y="11225"/>
                    <a:pt x="17940" y="11225"/>
                  </a:cubicBezTo>
                  <a:cubicBezTo>
                    <a:pt x="17942" y="11225"/>
                    <a:pt x="17943" y="11225"/>
                    <a:pt x="17943" y="11224"/>
                  </a:cubicBezTo>
                  <a:cubicBezTo>
                    <a:pt x="17945" y="11217"/>
                    <a:pt x="17883" y="11172"/>
                    <a:pt x="17767" y="11098"/>
                  </a:cubicBezTo>
                  <a:cubicBezTo>
                    <a:pt x="17626" y="11005"/>
                    <a:pt x="17457" y="10895"/>
                    <a:pt x="17250" y="10762"/>
                  </a:cubicBezTo>
                  <a:cubicBezTo>
                    <a:pt x="16769" y="10455"/>
                    <a:pt x="16126" y="10041"/>
                    <a:pt x="15343" y="9541"/>
                  </a:cubicBezTo>
                  <a:cubicBezTo>
                    <a:pt x="13695" y="8498"/>
                    <a:pt x="11476" y="7093"/>
                    <a:pt x="9018" y="5540"/>
                  </a:cubicBezTo>
                  <a:cubicBezTo>
                    <a:pt x="6554" y="4007"/>
                    <a:pt x="4325" y="2616"/>
                    <a:pt x="2670" y="1585"/>
                  </a:cubicBezTo>
                  <a:cubicBezTo>
                    <a:pt x="1875" y="1104"/>
                    <a:pt x="1220" y="704"/>
                    <a:pt x="732" y="409"/>
                  </a:cubicBezTo>
                  <a:cubicBezTo>
                    <a:pt x="520" y="285"/>
                    <a:pt x="343" y="182"/>
                    <a:pt x="198" y="97"/>
                  </a:cubicBezTo>
                  <a:cubicBezTo>
                    <a:pt x="85" y="32"/>
                    <a:pt x="19" y="1"/>
                    <a:pt x="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5"/>
            <p:cNvSpPr/>
            <p:nvPr/>
          </p:nvSpPr>
          <p:spPr>
            <a:xfrm>
              <a:off x="1977912" y="2996148"/>
              <a:ext cx="262346" cy="140023"/>
            </a:xfrm>
            <a:custGeom>
              <a:avLst/>
              <a:gdLst/>
              <a:ahLst/>
              <a:cxnLst/>
              <a:rect l="l" t="t" r="r" b="b"/>
              <a:pathLst>
                <a:path w="17874" h="9540" extrusionOk="0">
                  <a:moveTo>
                    <a:pt x="32" y="1"/>
                  </a:moveTo>
                  <a:cubicBezTo>
                    <a:pt x="30" y="1"/>
                    <a:pt x="29" y="1"/>
                    <a:pt x="29" y="2"/>
                  </a:cubicBezTo>
                  <a:cubicBezTo>
                    <a:pt x="0" y="57"/>
                    <a:pt x="3962" y="2238"/>
                    <a:pt x="8882" y="4871"/>
                  </a:cubicBezTo>
                  <a:cubicBezTo>
                    <a:pt x="13736" y="7470"/>
                    <a:pt x="17707" y="9540"/>
                    <a:pt x="17842" y="9540"/>
                  </a:cubicBezTo>
                  <a:cubicBezTo>
                    <a:pt x="17843" y="9540"/>
                    <a:pt x="17845" y="9539"/>
                    <a:pt x="17845" y="9539"/>
                  </a:cubicBezTo>
                  <a:cubicBezTo>
                    <a:pt x="17873" y="9481"/>
                    <a:pt x="13911" y="7303"/>
                    <a:pt x="8992" y="4669"/>
                  </a:cubicBezTo>
                  <a:cubicBezTo>
                    <a:pt x="4138" y="2071"/>
                    <a:pt x="167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5"/>
            <p:cNvSpPr/>
            <p:nvPr/>
          </p:nvSpPr>
          <p:spPr>
            <a:xfrm>
              <a:off x="2235002" y="2996970"/>
              <a:ext cx="515386" cy="595041"/>
            </a:xfrm>
            <a:custGeom>
              <a:avLst/>
              <a:gdLst/>
              <a:ahLst/>
              <a:cxnLst/>
              <a:rect l="l" t="t" r="r" b="b"/>
              <a:pathLst>
                <a:path w="35114" h="40541" extrusionOk="0">
                  <a:moveTo>
                    <a:pt x="17543" y="1"/>
                  </a:moveTo>
                  <a:lnTo>
                    <a:pt x="17500" y="24"/>
                  </a:lnTo>
                  <a:cubicBezTo>
                    <a:pt x="12123" y="3149"/>
                    <a:pt x="7761" y="5682"/>
                    <a:pt x="4739" y="7439"/>
                  </a:cubicBezTo>
                  <a:cubicBezTo>
                    <a:pt x="3241" y="8316"/>
                    <a:pt x="2077" y="8997"/>
                    <a:pt x="1277" y="9463"/>
                  </a:cubicBezTo>
                  <a:cubicBezTo>
                    <a:pt x="889" y="9694"/>
                    <a:pt x="591" y="9871"/>
                    <a:pt x="384" y="9992"/>
                  </a:cubicBezTo>
                  <a:cubicBezTo>
                    <a:pt x="181" y="10114"/>
                    <a:pt x="86" y="10178"/>
                    <a:pt x="86" y="10178"/>
                  </a:cubicBezTo>
                  <a:cubicBezTo>
                    <a:pt x="86" y="10178"/>
                    <a:pt x="198" y="10121"/>
                    <a:pt x="405" y="10006"/>
                  </a:cubicBezTo>
                  <a:cubicBezTo>
                    <a:pt x="617" y="9885"/>
                    <a:pt x="922" y="9714"/>
                    <a:pt x="1320" y="9490"/>
                  </a:cubicBezTo>
                  <a:cubicBezTo>
                    <a:pt x="2127" y="9030"/>
                    <a:pt x="3303" y="8361"/>
                    <a:pt x="4815" y="7499"/>
                  </a:cubicBezTo>
                  <a:cubicBezTo>
                    <a:pt x="7831" y="5768"/>
                    <a:pt x="12181" y="3274"/>
                    <a:pt x="17543" y="197"/>
                  </a:cubicBezTo>
                  <a:lnTo>
                    <a:pt x="17543" y="197"/>
                  </a:lnTo>
                  <a:cubicBezTo>
                    <a:pt x="22475" y="3053"/>
                    <a:pt x="28384" y="6474"/>
                    <a:pt x="34890" y="10239"/>
                  </a:cubicBezTo>
                  <a:lnTo>
                    <a:pt x="34890" y="10239"/>
                  </a:lnTo>
                  <a:cubicBezTo>
                    <a:pt x="34890" y="16435"/>
                    <a:pt x="34887" y="23209"/>
                    <a:pt x="34885" y="30268"/>
                  </a:cubicBezTo>
                  <a:lnTo>
                    <a:pt x="34885" y="30268"/>
                  </a:lnTo>
                  <a:cubicBezTo>
                    <a:pt x="28792" y="33787"/>
                    <a:pt x="22947" y="37165"/>
                    <a:pt x="17543" y="40287"/>
                  </a:cubicBezTo>
                  <a:lnTo>
                    <a:pt x="17543" y="40287"/>
                  </a:lnTo>
                  <a:cubicBezTo>
                    <a:pt x="11025" y="36537"/>
                    <a:pt x="5140" y="33146"/>
                    <a:pt x="172" y="30285"/>
                  </a:cubicBezTo>
                  <a:lnTo>
                    <a:pt x="172" y="30285"/>
                  </a:lnTo>
                  <a:cubicBezTo>
                    <a:pt x="155" y="24105"/>
                    <a:pt x="141" y="19091"/>
                    <a:pt x="129" y="15612"/>
                  </a:cubicBezTo>
                  <a:cubicBezTo>
                    <a:pt x="119" y="13871"/>
                    <a:pt x="112" y="12519"/>
                    <a:pt x="107" y="11590"/>
                  </a:cubicBezTo>
                  <a:cubicBezTo>
                    <a:pt x="103" y="11135"/>
                    <a:pt x="100" y="10785"/>
                    <a:pt x="96" y="10540"/>
                  </a:cubicBezTo>
                  <a:cubicBezTo>
                    <a:pt x="93" y="10302"/>
                    <a:pt x="86" y="10178"/>
                    <a:pt x="86" y="10178"/>
                  </a:cubicBezTo>
                  <a:cubicBezTo>
                    <a:pt x="86" y="10178"/>
                    <a:pt x="79" y="10295"/>
                    <a:pt x="74" y="10528"/>
                  </a:cubicBezTo>
                  <a:cubicBezTo>
                    <a:pt x="72" y="10771"/>
                    <a:pt x="69" y="11116"/>
                    <a:pt x="65" y="11568"/>
                  </a:cubicBezTo>
                  <a:cubicBezTo>
                    <a:pt x="57" y="12492"/>
                    <a:pt x="50" y="13843"/>
                    <a:pt x="41" y="15576"/>
                  </a:cubicBezTo>
                  <a:cubicBezTo>
                    <a:pt x="31" y="19074"/>
                    <a:pt x="17" y="24117"/>
                    <a:pt x="0" y="30335"/>
                  </a:cubicBezTo>
                  <a:lnTo>
                    <a:pt x="0" y="30385"/>
                  </a:lnTo>
                  <a:lnTo>
                    <a:pt x="43" y="30411"/>
                  </a:lnTo>
                  <a:cubicBezTo>
                    <a:pt x="5027" y="33297"/>
                    <a:pt x="10940" y="36719"/>
                    <a:pt x="17488" y="40510"/>
                  </a:cubicBezTo>
                  <a:lnTo>
                    <a:pt x="17543" y="40541"/>
                  </a:lnTo>
                  <a:lnTo>
                    <a:pt x="17597" y="40510"/>
                  </a:lnTo>
                  <a:cubicBezTo>
                    <a:pt x="23034" y="37371"/>
                    <a:pt x="28922" y="33976"/>
                    <a:pt x="35056" y="30435"/>
                  </a:cubicBezTo>
                  <a:lnTo>
                    <a:pt x="35114" y="30401"/>
                  </a:lnTo>
                  <a:lnTo>
                    <a:pt x="35114" y="30332"/>
                  </a:lnTo>
                  <a:cubicBezTo>
                    <a:pt x="35114" y="23227"/>
                    <a:pt x="35111" y="16409"/>
                    <a:pt x="35109" y="10178"/>
                  </a:cubicBezTo>
                  <a:lnTo>
                    <a:pt x="35109" y="10114"/>
                  </a:lnTo>
                  <a:lnTo>
                    <a:pt x="35054" y="10083"/>
                  </a:lnTo>
                  <a:cubicBezTo>
                    <a:pt x="28499" y="6308"/>
                    <a:pt x="22546" y="2882"/>
                    <a:pt x="17586" y="24"/>
                  </a:cubicBezTo>
                  <a:lnTo>
                    <a:pt x="175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5"/>
            <p:cNvSpPr/>
            <p:nvPr/>
          </p:nvSpPr>
          <p:spPr>
            <a:xfrm>
              <a:off x="2976959" y="3572081"/>
              <a:ext cx="52252" cy="52267"/>
            </a:xfrm>
            <a:custGeom>
              <a:avLst/>
              <a:gdLst/>
              <a:ahLst/>
              <a:cxnLst/>
              <a:rect l="l" t="t" r="r" b="b"/>
              <a:pathLst>
                <a:path w="3560" h="3561" extrusionOk="0">
                  <a:moveTo>
                    <a:pt x="1781" y="1"/>
                  </a:moveTo>
                  <a:cubicBezTo>
                    <a:pt x="798" y="1"/>
                    <a:pt x="0" y="799"/>
                    <a:pt x="0" y="1780"/>
                  </a:cubicBezTo>
                  <a:cubicBezTo>
                    <a:pt x="0" y="2763"/>
                    <a:pt x="798" y="3561"/>
                    <a:pt x="1781" y="3561"/>
                  </a:cubicBezTo>
                  <a:cubicBezTo>
                    <a:pt x="2765" y="3561"/>
                    <a:pt x="3560" y="2763"/>
                    <a:pt x="3560" y="1780"/>
                  </a:cubicBezTo>
                  <a:cubicBezTo>
                    <a:pt x="3560" y="799"/>
                    <a:pt x="2765" y="1"/>
                    <a:pt x="17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5"/>
            <p:cNvSpPr/>
            <p:nvPr/>
          </p:nvSpPr>
          <p:spPr>
            <a:xfrm>
              <a:off x="2708289" y="3400472"/>
              <a:ext cx="80785" cy="80785"/>
            </a:xfrm>
            <a:custGeom>
              <a:avLst/>
              <a:gdLst/>
              <a:ahLst/>
              <a:cxnLst/>
              <a:rect l="l" t="t" r="r" b="b"/>
              <a:pathLst>
                <a:path w="5504" h="5504" extrusionOk="0">
                  <a:moveTo>
                    <a:pt x="2753" y="0"/>
                  </a:moveTo>
                  <a:cubicBezTo>
                    <a:pt x="1234" y="0"/>
                    <a:pt x="1" y="1231"/>
                    <a:pt x="1" y="2750"/>
                  </a:cubicBezTo>
                  <a:cubicBezTo>
                    <a:pt x="1" y="4270"/>
                    <a:pt x="1234" y="5503"/>
                    <a:pt x="2753" y="5503"/>
                  </a:cubicBezTo>
                  <a:cubicBezTo>
                    <a:pt x="4273" y="5503"/>
                    <a:pt x="5504" y="4270"/>
                    <a:pt x="5504" y="2750"/>
                  </a:cubicBezTo>
                  <a:cubicBezTo>
                    <a:pt x="5504" y="1231"/>
                    <a:pt x="4273" y="0"/>
                    <a:pt x="27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5"/>
            <p:cNvSpPr/>
            <p:nvPr/>
          </p:nvSpPr>
          <p:spPr>
            <a:xfrm>
              <a:off x="2199424" y="3400472"/>
              <a:ext cx="80785" cy="80785"/>
            </a:xfrm>
            <a:custGeom>
              <a:avLst/>
              <a:gdLst/>
              <a:ahLst/>
              <a:cxnLst/>
              <a:rect l="l" t="t" r="r" b="b"/>
              <a:pathLst>
                <a:path w="5504" h="5504" extrusionOk="0">
                  <a:moveTo>
                    <a:pt x="2751" y="0"/>
                  </a:moveTo>
                  <a:cubicBezTo>
                    <a:pt x="1231" y="0"/>
                    <a:pt x="0" y="1231"/>
                    <a:pt x="0" y="2750"/>
                  </a:cubicBezTo>
                  <a:cubicBezTo>
                    <a:pt x="0" y="4270"/>
                    <a:pt x="1231" y="5503"/>
                    <a:pt x="2751" y="5503"/>
                  </a:cubicBezTo>
                  <a:cubicBezTo>
                    <a:pt x="4272" y="5503"/>
                    <a:pt x="5503" y="4270"/>
                    <a:pt x="5503" y="2750"/>
                  </a:cubicBezTo>
                  <a:cubicBezTo>
                    <a:pt x="5503" y="1231"/>
                    <a:pt x="4272" y="0"/>
                    <a:pt x="2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5"/>
            <p:cNvSpPr/>
            <p:nvPr/>
          </p:nvSpPr>
          <p:spPr>
            <a:xfrm>
              <a:off x="2199424" y="3095787"/>
              <a:ext cx="80785" cy="80741"/>
            </a:xfrm>
            <a:custGeom>
              <a:avLst/>
              <a:gdLst/>
              <a:ahLst/>
              <a:cxnLst/>
              <a:rect l="l" t="t" r="r" b="b"/>
              <a:pathLst>
                <a:path w="5504" h="5501" extrusionOk="0">
                  <a:moveTo>
                    <a:pt x="2751" y="0"/>
                  </a:moveTo>
                  <a:cubicBezTo>
                    <a:pt x="1231" y="0"/>
                    <a:pt x="0" y="1231"/>
                    <a:pt x="0" y="2751"/>
                  </a:cubicBezTo>
                  <a:cubicBezTo>
                    <a:pt x="0" y="4270"/>
                    <a:pt x="1231" y="5501"/>
                    <a:pt x="2751" y="5501"/>
                  </a:cubicBezTo>
                  <a:cubicBezTo>
                    <a:pt x="4272" y="5501"/>
                    <a:pt x="5503" y="4270"/>
                    <a:pt x="5503" y="2751"/>
                  </a:cubicBezTo>
                  <a:cubicBezTo>
                    <a:pt x="5503" y="1231"/>
                    <a:pt x="4272" y="0"/>
                    <a:pt x="2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5"/>
            <p:cNvSpPr/>
            <p:nvPr/>
          </p:nvSpPr>
          <p:spPr>
            <a:xfrm>
              <a:off x="1948132" y="2965968"/>
              <a:ext cx="60413" cy="60413"/>
            </a:xfrm>
            <a:custGeom>
              <a:avLst/>
              <a:gdLst/>
              <a:ahLst/>
              <a:cxnLst/>
              <a:rect l="l" t="t" r="r" b="b"/>
              <a:pathLst>
                <a:path w="4116" h="4116" extrusionOk="0">
                  <a:moveTo>
                    <a:pt x="2058" y="0"/>
                  </a:moveTo>
                  <a:cubicBezTo>
                    <a:pt x="922" y="0"/>
                    <a:pt x="0" y="922"/>
                    <a:pt x="0" y="2058"/>
                  </a:cubicBezTo>
                  <a:cubicBezTo>
                    <a:pt x="0" y="3194"/>
                    <a:pt x="922" y="4115"/>
                    <a:pt x="2058" y="4115"/>
                  </a:cubicBezTo>
                  <a:cubicBezTo>
                    <a:pt x="3194" y="4115"/>
                    <a:pt x="4115" y="3194"/>
                    <a:pt x="4115" y="2058"/>
                  </a:cubicBezTo>
                  <a:cubicBezTo>
                    <a:pt x="4115" y="922"/>
                    <a:pt x="3194" y="0"/>
                    <a:pt x="20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5"/>
            <p:cNvSpPr/>
            <p:nvPr/>
          </p:nvSpPr>
          <p:spPr>
            <a:xfrm>
              <a:off x="2452492" y="2955766"/>
              <a:ext cx="80756" cy="80785"/>
            </a:xfrm>
            <a:custGeom>
              <a:avLst/>
              <a:gdLst/>
              <a:ahLst/>
              <a:cxnLst/>
              <a:rect l="l" t="t" r="r" b="b"/>
              <a:pathLst>
                <a:path w="5502" h="5504" extrusionOk="0">
                  <a:moveTo>
                    <a:pt x="2751" y="0"/>
                  </a:moveTo>
                  <a:cubicBezTo>
                    <a:pt x="1232" y="0"/>
                    <a:pt x="1" y="1234"/>
                    <a:pt x="1" y="2753"/>
                  </a:cubicBezTo>
                  <a:cubicBezTo>
                    <a:pt x="1" y="4272"/>
                    <a:pt x="1232" y="5503"/>
                    <a:pt x="2751" y="5503"/>
                  </a:cubicBezTo>
                  <a:cubicBezTo>
                    <a:pt x="4270" y="5503"/>
                    <a:pt x="5501" y="4272"/>
                    <a:pt x="5501" y="2753"/>
                  </a:cubicBezTo>
                  <a:cubicBezTo>
                    <a:pt x="5501" y="1234"/>
                    <a:pt x="4270" y="0"/>
                    <a:pt x="2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5"/>
            <p:cNvSpPr/>
            <p:nvPr/>
          </p:nvSpPr>
          <p:spPr>
            <a:xfrm>
              <a:off x="2702844" y="3110113"/>
              <a:ext cx="80785" cy="80785"/>
            </a:xfrm>
            <a:custGeom>
              <a:avLst/>
              <a:gdLst/>
              <a:ahLst/>
              <a:cxnLst/>
              <a:rect l="l" t="t" r="r" b="b"/>
              <a:pathLst>
                <a:path w="5504" h="5504" extrusionOk="0">
                  <a:moveTo>
                    <a:pt x="2750" y="1"/>
                  </a:moveTo>
                  <a:cubicBezTo>
                    <a:pt x="1231" y="1"/>
                    <a:pt x="0" y="1234"/>
                    <a:pt x="0" y="2753"/>
                  </a:cubicBezTo>
                  <a:cubicBezTo>
                    <a:pt x="0" y="4272"/>
                    <a:pt x="1231" y="5503"/>
                    <a:pt x="2750" y="5503"/>
                  </a:cubicBezTo>
                  <a:cubicBezTo>
                    <a:pt x="4270" y="5503"/>
                    <a:pt x="5503" y="4272"/>
                    <a:pt x="5503" y="2753"/>
                  </a:cubicBezTo>
                  <a:cubicBezTo>
                    <a:pt x="5503" y="1234"/>
                    <a:pt x="4270" y="1"/>
                    <a:pt x="2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5"/>
            <p:cNvSpPr/>
            <p:nvPr/>
          </p:nvSpPr>
          <p:spPr>
            <a:xfrm>
              <a:off x="2452081" y="3549784"/>
              <a:ext cx="80770" cy="80785"/>
            </a:xfrm>
            <a:custGeom>
              <a:avLst/>
              <a:gdLst/>
              <a:ahLst/>
              <a:cxnLst/>
              <a:rect l="l" t="t" r="r" b="b"/>
              <a:pathLst>
                <a:path w="5503" h="5504" extrusionOk="0">
                  <a:moveTo>
                    <a:pt x="2753" y="1"/>
                  </a:moveTo>
                  <a:cubicBezTo>
                    <a:pt x="1233" y="1"/>
                    <a:pt x="0" y="1234"/>
                    <a:pt x="0" y="2753"/>
                  </a:cubicBezTo>
                  <a:cubicBezTo>
                    <a:pt x="0" y="4273"/>
                    <a:pt x="1233" y="5504"/>
                    <a:pt x="2753" y="5504"/>
                  </a:cubicBezTo>
                  <a:cubicBezTo>
                    <a:pt x="4272" y="5504"/>
                    <a:pt x="5503" y="4273"/>
                    <a:pt x="5503" y="2753"/>
                  </a:cubicBezTo>
                  <a:cubicBezTo>
                    <a:pt x="5503" y="1234"/>
                    <a:pt x="4272" y="1"/>
                    <a:pt x="2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5"/>
            <p:cNvSpPr/>
            <p:nvPr/>
          </p:nvSpPr>
          <p:spPr>
            <a:xfrm>
              <a:off x="2659428" y="2830308"/>
              <a:ext cx="397364" cy="377637"/>
            </a:xfrm>
            <a:custGeom>
              <a:avLst/>
              <a:gdLst/>
              <a:ahLst/>
              <a:cxnLst/>
              <a:rect l="l" t="t" r="r" b="b"/>
              <a:pathLst>
                <a:path w="27073" h="25729" extrusionOk="0">
                  <a:moveTo>
                    <a:pt x="24968" y="0"/>
                  </a:moveTo>
                  <a:cubicBezTo>
                    <a:pt x="24964" y="0"/>
                    <a:pt x="24961" y="1"/>
                    <a:pt x="24958" y="1"/>
                  </a:cubicBezTo>
                  <a:cubicBezTo>
                    <a:pt x="24866" y="13"/>
                    <a:pt x="24492" y="16"/>
                    <a:pt x="23901" y="16"/>
                  </a:cubicBezTo>
                  <a:cubicBezTo>
                    <a:pt x="23052" y="16"/>
                    <a:pt x="21755" y="9"/>
                    <a:pt x="20198" y="9"/>
                  </a:cubicBezTo>
                  <a:cubicBezTo>
                    <a:pt x="13500" y="9"/>
                    <a:pt x="1988" y="139"/>
                    <a:pt x="627" y="1523"/>
                  </a:cubicBezTo>
                  <a:cubicBezTo>
                    <a:pt x="1" y="2158"/>
                    <a:pt x="5435" y="5683"/>
                    <a:pt x="7713" y="8623"/>
                  </a:cubicBezTo>
                  <a:cubicBezTo>
                    <a:pt x="9910" y="11463"/>
                    <a:pt x="17643" y="25729"/>
                    <a:pt x="22162" y="25729"/>
                  </a:cubicBezTo>
                  <a:cubicBezTo>
                    <a:pt x="22327" y="25729"/>
                    <a:pt x="22488" y="25710"/>
                    <a:pt x="22644" y="25670"/>
                  </a:cubicBezTo>
                  <a:cubicBezTo>
                    <a:pt x="27073" y="24554"/>
                    <a:pt x="23782" y="12783"/>
                    <a:pt x="23782" y="12783"/>
                  </a:cubicBezTo>
                  <a:cubicBezTo>
                    <a:pt x="23782" y="12783"/>
                    <a:pt x="25738" y="0"/>
                    <a:pt x="249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5"/>
            <p:cNvSpPr/>
            <p:nvPr/>
          </p:nvSpPr>
          <p:spPr>
            <a:xfrm>
              <a:off x="2659428" y="2830308"/>
              <a:ext cx="397364" cy="377637"/>
            </a:xfrm>
            <a:custGeom>
              <a:avLst/>
              <a:gdLst/>
              <a:ahLst/>
              <a:cxnLst/>
              <a:rect l="l" t="t" r="r" b="b"/>
              <a:pathLst>
                <a:path w="27073" h="25729" extrusionOk="0">
                  <a:moveTo>
                    <a:pt x="24968" y="0"/>
                  </a:moveTo>
                  <a:cubicBezTo>
                    <a:pt x="24964" y="0"/>
                    <a:pt x="24961" y="1"/>
                    <a:pt x="24958" y="1"/>
                  </a:cubicBezTo>
                  <a:cubicBezTo>
                    <a:pt x="24866" y="13"/>
                    <a:pt x="24492" y="16"/>
                    <a:pt x="23901" y="16"/>
                  </a:cubicBezTo>
                  <a:cubicBezTo>
                    <a:pt x="23052" y="16"/>
                    <a:pt x="21755" y="9"/>
                    <a:pt x="20198" y="9"/>
                  </a:cubicBezTo>
                  <a:cubicBezTo>
                    <a:pt x="13500" y="9"/>
                    <a:pt x="1988" y="139"/>
                    <a:pt x="627" y="1523"/>
                  </a:cubicBezTo>
                  <a:cubicBezTo>
                    <a:pt x="1" y="2158"/>
                    <a:pt x="5435" y="5683"/>
                    <a:pt x="7713" y="8623"/>
                  </a:cubicBezTo>
                  <a:cubicBezTo>
                    <a:pt x="9910" y="11463"/>
                    <a:pt x="17643" y="25729"/>
                    <a:pt x="22162" y="25729"/>
                  </a:cubicBezTo>
                  <a:cubicBezTo>
                    <a:pt x="22327" y="25729"/>
                    <a:pt x="22488" y="25710"/>
                    <a:pt x="22644" y="25670"/>
                  </a:cubicBezTo>
                  <a:cubicBezTo>
                    <a:pt x="27073" y="24554"/>
                    <a:pt x="23782" y="12783"/>
                    <a:pt x="23782" y="12783"/>
                  </a:cubicBezTo>
                  <a:cubicBezTo>
                    <a:pt x="23782" y="12783"/>
                    <a:pt x="25738" y="0"/>
                    <a:pt x="24968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5"/>
            <p:cNvSpPr/>
            <p:nvPr/>
          </p:nvSpPr>
          <p:spPr>
            <a:xfrm>
              <a:off x="1754992" y="1690522"/>
              <a:ext cx="2113325" cy="1214226"/>
            </a:xfrm>
            <a:custGeom>
              <a:avLst/>
              <a:gdLst/>
              <a:ahLst/>
              <a:cxnLst/>
              <a:rect l="l" t="t" r="r" b="b"/>
              <a:pathLst>
                <a:path w="143984" h="82727" extrusionOk="0">
                  <a:moveTo>
                    <a:pt x="64131" y="1"/>
                  </a:moveTo>
                  <a:cubicBezTo>
                    <a:pt x="60322" y="1"/>
                    <a:pt x="56292" y="678"/>
                    <a:pt x="52623" y="2645"/>
                  </a:cubicBezTo>
                  <a:cubicBezTo>
                    <a:pt x="52623" y="2645"/>
                    <a:pt x="50932" y="2278"/>
                    <a:pt x="48284" y="2278"/>
                  </a:cubicBezTo>
                  <a:cubicBezTo>
                    <a:pt x="43303" y="2278"/>
                    <a:pt x="34938" y="3576"/>
                    <a:pt x="28087" y="11060"/>
                  </a:cubicBezTo>
                  <a:cubicBezTo>
                    <a:pt x="28087" y="11060"/>
                    <a:pt x="16788" y="14610"/>
                    <a:pt x="13883" y="23166"/>
                  </a:cubicBezTo>
                  <a:cubicBezTo>
                    <a:pt x="13883" y="23166"/>
                    <a:pt x="1" y="32126"/>
                    <a:pt x="4196" y="42496"/>
                  </a:cubicBezTo>
                  <a:cubicBezTo>
                    <a:pt x="4196" y="42496"/>
                    <a:pt x="1775" y="44311"/>
                    <a:pt x="2261" y="47861"/>
                  </a:cubicBezTo>
                  <a:cubicBezTo>
                    <a:pt x="2744" y="51414"/>
                    <a:pt x="5328" y="51735"/>
                    <a:pt x="5328" y="51735"/>
                  </a:cubicBezTo>
                  <a:cubicBezTo>
                    <a:pt x="5328" y="51735"/>
                    <a:pt x="5651" y="62875"/>
                    <a:pt x="18886" y="65294"/>
                  </a:cubicBezTo>
                  <a:lnTo>
                    <a:pt x="30509" y="66425"/>
                  </a:lnTo>
                  <a:cubicBezTo>
                    <a:pt x="30509" y="66425"/>
                    <a:pt x="30830" y="82405"/>
                    <a:pt x="49718" y="82727"/>
                  </a:cubicBezTo>
                  <a:lnTo>
                    <a:pt x="64405" y="80953"/>
                  </a:lnTo>
                  <a:cubicBezTo>
                    <a:pt x="64405" y="80953"/>
                    <a:pt x="70034" y="80793"/>
                    <a:pt x="77479" y="80793"/>
                  </a:cubicBezTo>
                  <a:cubicBezTo>
                    <a:pt x="84951" y="80793"/>
                    <a:pt x="94253" y="80954"/>
                    <a:pt x="101531" y="81598"/>
                  </a:cubicBezTo>
                  <a:cubicBezTo>
                    <a:pt x="103350" y="81759"/>
                    <a:pt x="105536" y="81963"/>
                    <a:pt x="107921" y="81963"/>
                  </a:cubicBezTo>
                  <a:cubicBezTo>
                    <a:pt x="110964" y="81963"/>
                    <a:pt x="114332" y="81631"/>
                    <a:pt x="117680" y="80455"/>
                  </a:cubicBezTo>
                  <a:cubicBezTo>
                    <a:pt x="123652" y="78357"/>
                    <a:pt x="143983" y="59160"/>
                    <a:pt x="123483" y="35272"/>
                  </a:cubicBezTo>
                  <a:cubicBezTo>
                    <a:pt x="123483" y="35272"/>
                    <a:pt x="125260" y="24456"/>
                    <a:pt x="114285" y="21873"/>
                  </a:cubicBezTo>
                  <a:cubicBezTo>
                    <a:pt x="114285" y="21873"/>
                    <a:pt x="109494" y="7184"/>
                    <a:pt x="93561" y="7184"/>
                  </a:cubicBezTo>
                  <a:cubicBezTo>
                    <a:pt x="93474" y="7184"/>
                    <a:pt x="93387" y="7185"/>
                    <a:pt x="93299" y="7186"/>
                  </a:cubicBezTo>
                  <a:cubicBezTo>
                    <a:pt x="93299" y="7186"/>
                    <a:pt x="89645" y="2644"/>
                    <a:pt x="83805" y="2644"/>
                  </a:cubicBezTo>
                  <a:cubicBezTo>
                    <a:pt x="82593" y="2644"/>
                    <a:pt x="81288" y="2840"/>
                    <a:pt x="79902" y="3311"/>
                  </a:cubicBezTo>
                  <a:cubicBezTo>
                    <a:pt x="79902" y="3311"/>
                    <a:pt x="72554" y="1"/>
                    <a:pt x="64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5"/>
            <p:cNvSpPr/>
            <p:nvPr/>
          </p:nvSpPr>
          <p:spPr>
            <a:xfrm>
              <a:off x="2197985" y="2275409"/>
              <a:ext cx="862861" cy="465013"/>
            </a:xfrm>
            <a:custGeom>
              <a:avLst/>
              <a:gdLst/>
              <a:ahLst/>
              <a:cxnLst/>
              <a:rect l="l" t="t" r="r" b="b"/>
              <a:pathLst>
                <a:path w="58788" h="31682" extrusionOk="0">
                  <a:moveTo>
                    <a:pt x="58767" y="0"/>
                  </a:moveTo>
                  <a:cubicBezTo>
                    <a:pt x="58766" y="0"/>
                    <a:pt x="58609" y="36"/>
                    <a:pt x="58312" y="133"/>
                  </a:cubicBezTo>
                  <a:cubicBezTo>
                    <a:pt x="58026" y="252"/>
                    <a:pt x="57597" y="448"/>
                    <a:pt x="57138" y="845"/>
                  </a:cubicBezTo>
                  <a:cubicBezTo>
                    <a:pt x="56683" y="1241"/>
                    <a:pt x="56190" y="1834"/>
                    <a:pt x="55861" y="2650"/>
                  </a:cubicBezTo>
                  <a:cubicBezTo>
                    <a:pt x="55551" y="3431"/>
                    <a:pt x="55388" y="4453"/>
                    <a:pt x="55714" y="5501"/>
                  </a:cubicBezTo>
                  <a:lnTo>
                    <a:pt x="55714" y="5501"/>
                  </a:lnTo>
                  <a:cubicBezTo>
                    <a:pt x="54182" y="5079"/>
                    <a:pt x="52392" y="4673"/>
                    <a:pt x="50366" y="4429"/>
                  </a:cubicBezTo>
                  <a:cubicBezTo>
                    <a:pt x="49113" y="4281"/>
                    <a:pt x="47771" y="4197"/>
                    <a:pt x="46359" y="4197"/>
                  </a:cubicBezTo>
                  <a:cubicBezTo>
                    <a:pt x="45427" y="4197"/>
                    <a:pt x="44466" y="4234"/>
                    <a:pt x="43479" y="4312"/>
                  </a:cubicBezTo>
                  <a:cubicBezTo>
                    <a:pt x="38534" y="4688"/>
                    <a:pt x="32904" y="6270"/>
                    <a:pt x="27735" y="9508"/>
                  </a:cubicBezTo>
                  <a:lnTo>
                    <a:pt x="27735" y="9508"/>
                  </a:lnTo>
                  <a:cubicBezTo>
                    <a:pt x="26654" y="9162"/>
                    <a:pt x="25477" y="8905"/>
                    <a:pt x="24277" y="8711"/>
                  </a:cubicBezTo>
                  <a:cubicBezTo>
                    <a:pt x="22531" y="8441"/>
                    <a:pt x="20791" y="8294"/>
                    <a:pt x="19084" y="8294"/>
                  </a:cubicBezTo>
                  <a:cubicBezTo>
                    <a:pt x="18126" y="8294"/>
                    <a:pt x="17178" y="8340"/>
                    <a:pt x="16245" y="8437"/>
                  </a:cubicBezTo>
                  <a:cubicBezTo>
                    <a:pt x="14952" y="8572"/>
                    <a:pt x="13681" y="8846"/>
                    <a:pt x="12511" y="9303"/>
                  </a:cubicBezTo>
                  <a:cubicBezTo>
                    <a:pt x="11342" y="9744"/>
                    <a:pt x="10204" y="10218"/>
                    <a:pt x="9173" y="10837"/>
                  </a:cubicBezTo>
                  <a:cubicBezTo>
                    <a:pt x="8137" y="11451"/>
                    <a:pt x="7235" y="12206"/>
                    <a:pt x="6399" y="12966"/>
                  </a:cubicBezTo>
                  <a:cubicBezTo>
                    <a:pt x="5575" y="13735"/>
                    <a:pt x="4746" y="14464"/>
                    <a:pt x="4058" y="15283"/>
                  </a:cubicBezTo>
                  <a:cubicBezTo>
                    <a:pt x="2679" y="16909"/>
                    <a:pt x="1660" y="18635"/>
                    <a:pt x="977" y="20312"/>
                  </a:cubicBezTo>
                  <a:cubicBezTo>
                    <a:pt x="636" y="21152"/>
                    <a:pt x="384" y="21981"/>
                    <a:pt x="220" y="22781"/>
                  </a:cubicBezTo>
                  <a:cubicBezTo>
                    <a:pt x="65" y="23583"/>
                    <a:pt x="1" y="24355"/>
                    <a:pt x="15" y="25074"/>
                  </a:cubicBezTo>
                  <a:cubicBezTo>
                    <a:pt x="43" y="26515"/>
                    <a:pt x="286" y="27736"/>
                    <a:pt x="532" y="28715"/>
                  </a:cubicBezTo>
                  <a:cubicBezTo>
                    <a:pt x="1041" y="30670"/>
                    <a:pt x="1529" y="31682"/>
                    <a:pt x="1529" y="31682"/>
                  </a:cubicBezTo>
                  <a:cubicBezTo>
                    <a:pt x="1529" y="31682"/>
                    <a:pt x="1513" y="31613"/>
                    <a:pt x="1467" y="31484"/>
                  </a:cubicBezTo>
                  <a:cubicBezTo>
                    <a:pt x="1420" y="31349"/>
                    <a:pt x="1353" y="31158"/>
                    <a:pt x="1267" y="30915"/>
                  </a:cubicBezTo>
                  <a:cubicBezTo>
                    <a:pt x="1098" y="30415"/>
                    <a:pt x="853" y="29670"/>
                    <a:pt x="620" y="28694"/>
                  </a:cubicBezTo>
                  <a:cubicBezTo>
                    <a:pt x="386" y="27717"/>
                    <a:pt x="160" y="26498"/>
                    <a:pt x="143" y="25072"/>
                  </a:cubicBezTo>
                  <a:cubicBezTo>
                    <a:pt x="136" y="24360"/>
                    <a:pt x="205" y="23600"/>
                    <a:pt x="365" y="22810"/>
                  </a:cubicBezTo>
                  <a:cubicBezTo>
                    <a:pt x="532" y="22019"/>
                    <a:pt x="786" y="21202"/>
                    <a:pt x="1127" y="20374"/>
                  </a:cubicBezTo>
                  <a:cubicBezTo>
                    <a:pt x="1813" y="18721"/>
                    <a:pt x="2834" y="17009"/>
                    <a:pt x="4203" y="15406"/>
                  </a:cubicBezTo>
                  <a:cubicBezTo>
                    <a:pt x="4882" y="14604"/>
                    <a:pt x="5708" y="13882"/>
                    <a:pt x="6535" y="13116"/>
                  </a:cubicBezTo>
                  <a:cubicBezTo>
                    <a:pt x="7370" y="12361"/>
                    <a:pt x="8263" y="11620"/>
                    <a:pt x="9283" y="11020"/>
                  </a:cubicBezTo>
                  <a:cubicBezTo>
                    <a:pt x="10297" y="10415"/>
                    <a:pt x="11423" y="9946"/>
                    <a:pt x="12590" y="9511"/>
                  </a:cubicBezTo>
                  <a:cubicBezTo>
                    <a:pt x="13745" y="9061"/>
                    <a:pt x="14986" y="8796"/>
                    <a:pt x="16269" y="8661"/>
                  </a:cubicBezTo>
                  <a:cubicBezTo>
                    <a:pt x="17183" y="8567"/>
                    <a:pt x="18113" y="8523"/>
                    <a:pt x="19055" y="8523"/>
                  </a:cubicBezTo>
                  <a:cubicBezTo>
                    <a:pt x="20759" y="8523"/>
                    <a:pt x="22499" y="8669"/>
                    <a:pt x="24241" y="8939"/>
                  </a:cubicBezTo>
                  <a:cubicBezTo>
                    <a:pt x="25449" y="9134"/>
                    <a:pt x="26637" y="9394"/>
                    <a:pt x="27716" y="9744"/>
                  </a:cubicBezTo>
                  <a:lnTo>
                    <a:pt x="27768" y="9761"/>
                  </a:lnTo>
                  <a:lnTo>
                    <a:pt x="27813" y="9732"/>
                  </a:lnTo>
                  <a:cubicBezTo>
                    <a:pt x="32957" y="6494"/>
                    <a:pt x="38564" y="4901"/>
                    <a:pt x="43496" y="4510"/>
                  </a:cubicBezTo>
                  <a:cubicBezTo>
                    <a:pt x="44532" y="4424"/>
                    <a:pt x="45541" y="4384"/>
                    <a:pt x="46516" y="4384"/>
                  </a:cubicBezTo>
                  <a:cubicBezTo>
                    <a:pt x="47863" y="4384"/>
                    <a:pt x="49146" y="4460"/>
                    <a:pt x="50347" y="4596"/>
                  </a:cubicBezTo>
                  <a:cubicBezTo>
                    <a:pt x="52418" y="4834"/>
                    <a:pt x="54242" y="5241"/>
                    <a:pt x="55797" y="5658"/>
                  </a:cubicBezTo>
                  <a:lnTo>
                    <a:pt x="55919" y="5691"/>
                  </a:lnTo>
                  <a:lnTo>
                    <a:pt x="55876" y="5572"/>
                  </a:lnTo>
                  <a:cubicBezTo>
                    <a:pt x="55504" y="4527"/>
                    <a:pt x="55652" y="3484"/>
                    <a:pt x="55957" y="2688"/>
                  </a:cubicBezTo>
                  <a:cubicBezTo>
                    <a:pt x="56269" y="1884"/>
                    <a:pt x="56742" y="1295"/>
                    <a:pt x="57183" y="898"/>
                  </a:cubicBezTo>
                  <a:cubicBezTo>
                    <a:pt x="58095" y="107"/>
                    <a:pt x="58788" y="38"/>
                    <a:pt x="587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5"/>
            <p:cNvSpPr/>
            <p:nvPr/>
          </p:nvSpPr>
          <p:spPr>
            <a:xfrm>
              <a:off x="2327367" y="2253377"/>
              <a:ext cx="1029230" cy="378386"/>
            </a:xfrm>
            <a:custGeom>
              <a:avLst/>
              <a:gdLst/>
              <a:ahLst/>
              <a:cxnLst/>
              <a:rect l="l" t="t" r="r" b="b"/>
              <a:pathLst>
                <a:path w="70123" h="25780" extrusionOk="0">
                  <a:moveTo>
                    <a:pt x="70123" y="1"/>
                  </a:moveTo>
                  <a:cubicBezTo>
                    <a:pt x="70123" y="1"/>
                    <a:pt x="70092" y="68"/>
                    <a:pt x="70044" y="199"/>
                  </a:cubicBezTo>
                  <a:cubicBezTo>
                    <a:pt x="69994" y="339"/>
                    <a:pt x="69925" y="534"/>
                    <a:pt x="69835" y="784"/>
                  </a:cubicBezTo>
                  <a:cubicBezTo>
                    <a:pt x="69666" y="1303"/>
                    <a:pt x="69366" y="2054"/>
                    <a:pt x="68965" y="3011"/>
                  </a:cubicBezTo>
                  <a:cubicBezTo>
                    <a:pt x="68537" y="3956"/>
                    <a:pt x="68003" y="5109"/>
                    <a:pt x="67249" y="6375"/>
                  </a:cubicBezTo>
                  <a:cubicBezTo>
                    <a:pt x="66891" y="7021"/>
                    <a:pt x="66449" y="7673"/>
                    <a:pt x="65994" y="8373"/>
                  </a:cubicBezTo>
                  <a:cubicBezTo>
                    <a:pt x="65508" y="9054"/>
                    <a:pt x="64998" y="9773"/>
                    <a:pt x="64408" y="10488"/>
                  </a:cubicBezTo>
                  <a:cubicBezTo>
                    <a:pt x="62079" y="13359"/>
                    <a:pt x="58769" y="16417"/>
                    <a:pt x="54423" y="18698"/>
                  </a:cubicBezTo>
                  <a:cubicBezTo>
                    <a:pt x="52247" y="19822"/>
                    <a:pt x="49828" y="20739"/>
                    <a:pt x="47239" y="21372"/>
                  </a:cubicBezTo>
                  <a:cubicBezTo>
                    <a:pt x="44845" y="21931"/>
                    <a:pt x="42306" y="22262"/>
                    <a:pt x="39704" y="22262"/>
                  </a:cubicBezTo>
                  <a:cubicBezTo>
                    <a:pt x="39490" y="22262"/>
                    <a:pt x="39276" y="22260"/>
                    <a:pt x="39062" y="22256"/>
                  </a:cubicBezTo>
                  <a:cubicBezTo>
                    <a:pt x="37514" y="22241"/>
                    <a:pt x="35990" y="22070"/>
                    <a:pt x="34507" y="21846"/>
                  </a:cubicBezTo>
                  <a:cubicBezTo>
                    <a:pt x="33023" y="21610"/>
                    <a:pt x="31595" y="21244"/>
                    <a:pt x="30214" y="20832"/>
                  </a:cubicBezTo>
                  <a:lnTo>
                    <a:pt x="30157" y="20815"/>
                  </a:lnTo>
                  <a:lnTo>
                    <a:pt x="30111" y="20851"/>
                  </a:lnTo>
                  <a:cubicBezTo>
                    <a:pt x="27728" y="22665"/>
                    <a:pt x="24944" y="23665"/>
                    <a:pt x="22282" y="23987"/>
                  </a:cubicBezTo>
                  <a:cubicBezTo>
                    <a:pt x="21611" y="24069"/>
                    <a:pt x="20947" y="24108"/>
                    <a:pt x="20294" y="24108"/>
                  </a:cubicBezTo>
                  <a:cubicBezTo>
                    <a:pt x="18353" y="24108"/>
                    <a:pt x="16515" y="23762"/>
                    <a:pt x="14900" y="23180"/>
                  </a:cubicBezTo>
                  <a:lnTo>
                    <a:pt x="14852" y="23163"/>
                  </a:lnTo>
                  <a:lnTo>
                    <a:pt x="14812" y="23194"/>
                  </a:lnTo>
                  <a:cubicBezTo>
                    <a:pt x="13855" y="23930"/>
                    <a:pt x="12821" y="24468"/>
                    <a:pt x="11797" y="24849"/>
                  </a:cubicBezTo>
                  <a:cubicBezTo>
                    <a:pt x="10773" y="25227"/>
                    <a:pt x="9759" y="25465"/>
                    <a:pt x="8795" y="25558"/>
                  </a:cubicBezTo>
                  <a:cubicBezTo>
                    <a:pt x="8554" y="25594"/>
                    <a:pt x="8316" y="25613"/>
                    <a:pt x="8083" y="25618"/>
                  </a:cubicBezTo>
                  <a:cubicBezTo>
                    <a:pt x="7849" y="25627"/>
                    <a:pt x="7618" y="25642"/>
                    <a:pt x="7395" y="25644"/>
                  </a:cubicBezTo>
                  <a:cubicBezTo>
                    <a:pt x="6944" y="25623"/>
                    <a:pt x="6506" y="25637"/>
                    <a:pt x="6094" y="25575"/>
                  </a:cubicBezTo>
                  <a:cubicBezTo>
                    <a:pt x="5887" y="25554"/>
                    <a:pt x="5685" y="25532"/>
                    <a:pt x="5485" y="25511"/>
                  </a:cubicBezTo>
                  <a:cubicBezTo>
                    <a:pt x="5290" y="25475"/>
                    <a:pt x="5097" y="25439"/>
                    <a:pt x="4911" y="25404"/>
                  </a:cubicBezTo>
                  <a:cubicBezTo>
                    <a:pt x="4532" y="25346"/>
                    <a:pt x="4185" y="25244"/>
                    <a:pt x="3854" y="25154"/>
                  </a:cubicBezTo>
                  <a:cubicBezTo>
                    <a:pt x="2527" y="24777"/>
                    <a:pt x="1568" y="24273"/>
                    <a:pt x="939" y="23906"/>
                  </a:cubicBezTo>
                  <a:cubicBezTo>
                    <a:pt x="625" y="23720"/>
                    <a:pt x="401" y="23551"/>
                    <a:pt x="241" y="23451"/>
                  </a:cubicBezTo>
                  <a:cubicBezTo>
                    <a:pt x="84" y="23349"/>
                    <a:pt x="1" y="23301"/>
                    <a:pt x="1" y="23301"/>
                  </a:cubicBezTo>
                  <a:lnTo>
                    <a:pt x="1" y="23301"/>
                  </a:lnTo>
                  <a:cubicBezTo>
                    <a:pt x="1" y="23301"/>
                    <a:pt x="75" y="23363"/>
                    <a:pt x="227" y="23475"/>
                  </a:cubicBezTo>
                  <a:cubicBezTo>
                    <a:pt x="382" y="23582"/>
                    <a:pt x="601" y="23758"/>
                    <a:pt x="910" y="23951"/>
                  </a:cubicBezTo>
                  <a:cubicBezTo>
                    <a:pt x="1534" y="24334"/>
                    <a:pt x="2492" y="24858"/>
                    <a:pt x="3823" y="25254"/>
                  </a:cubicBezTo>
                  <a:cubicBezTo>
                    <a:pt x="4158" y="25346"/>
                    <a:pt x="4508" y="25454"/>
                    <a:pt x="4887" y="25515"/>
                  </a:cubicBezTo>
                  <a:cubicBezTo>
                    <a:pt x="5078" y="25554"/>
                    <a:pt x="5270" y="25589"/>
                    <a:pt x="5468" y="25630"/>
                  </a:cubicBezTo>
                  <a:cubicBezTo>
                    <a:pt x="5668" y="25651"/>
                    <a:pt x="5873" y="25675"/>
                    <a:pt x="6080" y="25701"/>
                  </a:cubicBezTo>
                  <a:cubicBezTo>
                    <a:pt x="6497" y="25766"/>
                    <a:pt x="6937" y="25754"/>
                    <a:pt x="7395" y="25780"/>
                  </a:cubicBezTo>
                  <a:cubicBezTo>
                    <a:pt x="7621" y="25780"/>
                    <a:pt x="7854" y="25766"/>
                    <a:pt x="8090" y="25758"/>
                  </a:cubicBezTo>
                  <a:cubicBezTo>
                    <a:pt x="8326" y="25756"/>
                    <a:pt x="8566" y="25737"/>
                    <a:pt x="8809" y="25704"/>
                  </a:cubicBezTo>
                  <a:cubicBezTo>
                    <a:pt x="9785" y="25616"/>
                    <a:pt x="10814" y="25382"/>
                    <a:pt x="11855" y="25004"/>
                  </a:cubicBezTo>
                  <a:cubicBezTo>
                    <a:pt x="12879" y="24628"/>
                    <a:pt x="13917" y="24096"/>
                    <a:pt x="14885" y="23369"/>
                  </a:cubicBezTo>
                  <a:lnTo>
                    <a:pt x="14885" y="23369"/>
                  </a:lnTo>
                  <a:cubicBezTo>
                    <a:pt x="16519" y="23960"/>
                    <a:pt x="18379" y="24311"/>
                    <a:pt x="20344" y="24311"/>
                  </a:cubicBezTo>
                  <a:cubicBezTo>
                    <a:pt x="20989" y="24311"/>
                    <a:pt x="21645" y="24273"/>
                    <a:pt x="22308" y="24194"/>
                  </a:cubicBezTo>
                  <a:cubicBezTo>
                    <a:pt x="24985" y="23879"/>
                    <a:pt x="27791" y="22880"/>
                    <a:pt x="30202" y="21063"/>
                  </a:cubicBezTo>
                  <a:lnTo>
                    <a:pt x="30202" y="21063"/>
                  </a:lnTo>
                  <a:cubicBezTo>
                    <a:pt x="31575" y="21473"/>
                    <a:pt x="32996" y="21837"/>
                    <a:pt x="34471" y="22072"/>
                  </a:cubicBezTo>
                  <a:cubicBezTo>
                    <a:pt x="35964" y="22298"/>
                    <a:pt x="37498" y="22472"/>
                    <a:pt x="39057" y="22487"/>
                  </a:cubicBezTo>
                  <a:cubicBezTo>
                    <a:pt x="39272" y="22491"/>
                    <a:pt x="39486" y="22493"/>
                    <a:pt x="39699" y="22493"/>
                  </a:cubicBezTo>
                  <a:cubicBezTo>
                    <a:pt x="42321" y="22493"/>
                    <a:pt x="44878" y="22159"/>
                    <a:pt x="47292" y="21591"/>
                  </a:cubicBezTo>
                  <a:cubicBezTo>
                    <a:pt x="49899" y="20951"/>
                    <a:pt x="52333" y="20024"/>
                    <a:pt x="54521" y="18886"/>
                  </a:cubicBezTo>
                  <a:cubicBezTo>
                    <a:pt x="58893" y="16579"/>
                    <a:pt x="62212" y="13490"/>
                    <a:pt x="64534" y="10590"/>
                  </a:cubicBezTo>
                  <a:cubicBezTo>
                    <a:pt x="65125" y="9869"/>
                    <a:pt x="65632" y="9142"/>
                    <a:pt x="66115" y="8457"/>
                  </a:cubicBezTo>
                  <a:cubicBezTo>
                    <a:pt x="66568" y="7749"/>
                    <a:pt x="67006" y="7092"/>
                    <a:pt x="67361" y="6442"/>
                  </a:cubicBezTo>
                  <a:cubicBezTo>
                    <a:pt x="68106" y="5163"/>
                    <a:pt x="68630" y="3999"/>
                    <a:pt x="69049" y="3046"/>
                  </a:cubicBezTo>
                  <a:cubicBezTo>
                    <a:pt x="69435" y="2080"/>
                    <a:pt x="69723" y="1325"/>
                    <a:pt x="69877" y="799"/>
                  </a:cubicBezTo>
                  <a:cubicBezTo>
                    <a:pt x="69958" y="546"/>
                    <a:pt x="70020" y="349"/>
                    <a:pt x="70066" y="206"/>
                  </a:cubicBezTo>
                  <a:cubicBezTo>
                    <a:pt x="70106" y="70"/>
                    <a:pt x="70123" y="1"/>
                    <a:pt x="70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5"/>
            <p:cNvSpPr/>
            <p:nvPr/>
          </p:nvSpPr>
          <p:spPr>
            <a:xfrm>
              <a:off x="2362284" y="2635742"/>
              <a:ext cx="70790" cy="129045"/>
            </a:xfrm>
            <a:custGeom>
              <a:avLst/>
              <a:gdLst/>
              <a:ahLst/>
              <a:cxnLst/>
              <a:rect l="l" t="t" r="r" b="b"/>
              <a:pathLst>
                <a:path w="4823" h="8792" extrusionOk="0">
                  <a:moveTo>
                    <a:pt x="4759" y="0"/>
                  </a:moveTo>
                  <a:cubicBezTo>
                    <a:pt x="4692" y="0"/>
                    <a:pt x="4561" y="11"/>
                    <a:pt x="4377" y="43"/>
                  </a:cubicBezTo>
                  <a:cubicBezTo>
                    <a:pt x="4101" y="90"/>
                    <a:pt x="3708" y="209"/>
                    <a:pt x="3263" y="448"/>
                  </a:cubicBezTo>
                  <a:cubicBezTo>
                    <a:pt x="2370" y="907"/>
                    <a:pt x="1327" y="1943"/>
                    <a:pt x="741" y="3372"/>
                  </a:cubicBezTo>
                  <a:cubicBezTo>
                    <a:pt x="163" y="4800"/>
                    <a:pt x="63" y="6203"/>
                    <a:pt x="20" y="7186"/>
                  </a:cubicBezTo>
                  <a:cubicBezTo>
                    <a:pt x="1" y="7684"/>
                    <a:pt x="3" y="8084"/>
                    <a:pt x="10" y="8363"/>
                  </a:cubicBezTo>
                  <a:cubicBezTo>
                    <a:pt x="17" y="8639"/>
                    <a:pt x="29" y="8791"/>
                    <a:pt x="44" y="8791"/>
                  </a:cubicBezTo>
                  <a:cubicBezTo>
                    <a:pt x="44" y="8791"/>
                    <a:pt x="44" y="8791"/>
                    <a:pt x="44" y="8791"/>
                  </a:cubicBezTo>
                  <a:cubicBezTo>
                    <a:pt x="79" y="8791"/>
                    <a:pt x="108" y="8180"/>
                    <a:pt x="184" y="7196"/>
                  </a:cubicBezTo>
                  <a:cubicBezTo>
                    <a:pt x="265" y="6220"/>
                    <a:pt x="394" y="4846"/>
                    <a:pt x="956" y="3460"/>
                  </a:cubicBezTo>
                  <a:cubicBezTo>
                    <a:pt x="1520" y="2079"/>
                    <a:pt x="2503" y="1069"/>
                    <a:pt x="3342" y="588"/>
                  </a:cubicBezTo>
                  <a:cubicBezTo>
                    <a:pt x="4187" y="93"/>
                    <a:pt x="4823" y="57"/>
                    <a:pt x="4811" y="7"/>
                  </a:cubicBezTo>
                  <a:cubicBezTo>
                    <a:pt x="4810" y="3"/>
                    <a:pt x="4792" y="0"/>
                    <a:pt x="4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5"/>
            <p:cNvSpPr/>
            <p:nvPr/>
          </p:nvSpPr>
          <p:spPr>
            <a:xfrm>
              <a:off x="2553780" y="2673671"/>
              <a:ext cx="744002" cy="119915"/>
            </a:xfrm>
            <a:custGeom>
              <a:avLst/>
              <a:gdLst/>
              <a:ahLst/>
              <a:cxnLst/>
              <a:rect l="l" t="t" r="r" b="b"/>
              <a:pathLst>
                <a:path w="50690" h="8170" extrusionOk="0">
                  <a:moveTo>
                    <a:pt x="28981" y="1"/>
                  </a:moveTo>
                  <a:cubicBezTo>
                    <a:pt x="27440" y="1"/>
                    <a:pt x="25854" y="48"/>
                    <a:pt x="24236" y="147"/>
                  </a:cubicBezTo>
                  <a:cubicBezTo>
                    <a:pt x="19488" y="423"/>
                    <a:pt x="15064" y="1135"/>
                    <a:pt x="11304" y="2028"/>
                  </a:cubicBezTo>
                  <a:cubicBezTo>
                    <a:pt x="7542" y="2912"/>
                    <a:pt x="4451" y="3976"/>
                    <a:pt x="2243" y="4774"/>
                  </a:cubicBezTo>
                  <a:lnTo>
                    <a:pt x="2205" y="4788"/>
                  </a:lnTo>
                  <a:lnTo>
                    <a:pt x="2203" y="4824"/>
                  </a:lnTo>
                  <a:cubicBezTo>
                    <a:pt x="2136" y="5488"/>
                    <a:pt x="1962" y="6064"/>
                    <a:pt x="1715" y="6517"/>
                  </a:cubicBezTo>
                  <a:cubicBezTo>
                    <a:pt x="1465" y="6967"/>
                    <a:pt x="1153" y="7286"/>
                    <a:pt x="884" y="7517"/>
                  </a:cubicBezTo>
                  <a:cubicBezTo>
                    <a:pt x="615" y="7750"/>
                    <a:pt x="384" y="7903"/>
                    <a:pt x="234" y="8007"/>
                  </a:cubicBezTo>
                  <a:cubicBezTo>
                    <a:pt x="79" y="8110"/>
                    <a:pt x="0" y="8165"/>
                    <a:pt x="3" y="8169"/>
                  </a:cubicBezTo>
                  <a:cubicBezTo>
                    <a:pt x="3" y="8169"/>
                    <a:pt x="358" y="8015"/>
                    <a:pt x="927" y="7567"/>
                  </a:cubicBezTo>
                  <a:cubicBezTo>
                    <a:pt x="1205" y="7341"/>
                    <a:pt x="1534" y="7022"/>
                    <a:pt x="1798" y="6562"/>
                  </a:cubicBezTo>
                  <a:cubicBezTo>
                    <a:pt x="2058" y="6113"/>
                    <a:pt x="2244" y="5534"/>
                    <a:pt x="2322" y="4878"/>
                  </a:cubicBezTo>
                  <a:lnTo>
                    <a:pt x="2322" y="4878"/>
                  </a:lnTo>
                  <a:cubicBezTo>
                    <a:pt x="4534" y="4112"/>
                    <a:pt x="7612" y="3083"/>
                    <a:pt x="11352" y="2224"/>
                  </a:cubicBezTo>
                  <a:cubicBezTo>
                    <a:pt x="15104" y="1352"/>
                    <a:pt x="19517" y="654"/>
                    <a:pt x="24251" y="378"/>
                  </a:cubicBezTo>
                  <a:cubicBezTo>
                    <a:pt x="25902" y="277"/>
                    <a:pt x="27521" y="228"/>
                    <a:pt x="29093" y="228"/>
                  </a:cubicBezTo>
                  <a:cubicBezTo>
                    <a:pt x="31023" y="228"/>
                    <a:pt x="32881" y="301"/>
                    <a:pt x="34637" y="438"/>
                  </a:cubicBezTo>
                  <a:cubicBezTo>
                    <a:pt x="37823" y="673"/>
                    <a:pt x="40681" y="1047"/>
                    <a:pt x="43055" y="1500"/>
                  </a:cubicBezTo>
                  <a:cubicBezTo>
                    <a:pt x="43650" y="1609"/>
                    <a:pt x="44215" y="1714"/>
                    <a:pt x="44750" y="1812"/>
                  </a:cubicBezTo>
                  <a:cubicBezTo>
                    <a:pt x="45281" y="1931"/>
                    <a:pt x="45784" y="2043"/>
                    <a:pt x="46253" y="2150"/>
                  </a:cubicBezTo>
                  <a:cubicBezTo>
                    <a:pt x="46720" y="2252"/>
                    <a:pt x="47158" y="2350"/>
                    <a:pt x="47560" y="2440"/>
                  </a:cubicBezTo>
                  <a:cubicBezTo>
                    <a:pt x="47960" y="2533"/>
                    <a:pt x="48322" y="2638"/>
                    <a:pt x="48648" y="2721"/>
                  </a:cubicBezTo>
                  <a:cubicBezTo>
                    <a:pt x="49291" y="2888"/>
                    <a:pt x="49799" y="3016"/>
                    <a:pt x="50158" y="3112"/>
                  </a:cubicBezTo>
                  <a:cubicBezTo>
                    <a:pt x="50320" y="3150"/>
                    <a:pt x="50451" y="3181"/>
                    <a:pt x="50551" y="3207"/>
                  </a:cubicBezTo>
                  <a:cubicBezTo>
                    <a:pt x="50626" y="3223"/>
                    <a:pt x="50670" y="3232"/>
                    <a:pt x="50684" y="3232"/>
                  </a:cubicBezTo>
                  <a:cubicBezTo>
                    <a:pt x="50687" y="3232"/>
                    <a:pt x="50689" y="3232"/>
                    <a:pt x="50689" y="3231"/>
                  </a:cubicBezTo>
                  <a:lnTo>
                    <a:pt x="50687" y="3231"/>
                  </a:lnTo>
                  <a:cubicBezTo>
                    <a:pt x="50689" y="3228"/>
                    <a:pt x="50644" y="3212"/>
                    <a:pt x="50558" y="3183"/>
                  </a:cubicBezTo>
                  <a:cubicBezTo>
                    <a:pt x="50458" y="3155"/>
                    <a:pt x="50330" y="3114"/>
                    <a:pt x="50170" y="3066"/>
                  </a:cubicBezTo>
                  <a:cubicBezTo>
                    <a:pt x="49813" y="2962"/>
                    <a:pt x="49310" y="2819"/>
                    <a:pt x="48672" y="2633"/>
                  </a:cubicBezTo>
                  <a:cubicBezTo>
                    <a:pt x="48346" y="2543"/>
                    <a:pt x="47986" y="2433"/>
                    <a:pt x="47586" y="2333"/>
                  </a:cubicBezTo>
                  <a:cubicBezTo>
                    <a:pt x="47184" y="2238"/>
                    <a:pt x="46748" y="2133"/>
                    <a:pt x="46282" y="2024"/>
                  </a:cubicBezTo>
                  <a:cubicBezTo>
                    <a:pt x="45812" y="1912"/>
                    <a:pt x="45312" y="1795"/>
                    <a:pt x="44781" y="1669"/>
                  </a:cubicBezTo>
                  <a:cubicBezTo>
                    <a:pt x="44246" y="1564"/>
                    <a:pt x="43679" y="1454"/>
                    <a:pt x="43086" y="1340"/>
                  </a:cubicBezTo>
                  <a:cubicBezTo>
                    <a:pt x="40710" y="866"/>
                    <a:pt x="37845" y="473"/>
                    <a:pt x="34652" y="226"/>
                  </a:cubicBezTo>
                  <a:cubicBezTo>
                    <a:pt x="32858" y="79"/>
                    <a:pt x="30957" y="1"/>
                    <a:pt x="28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5"/>
            <p:cNvSpPr/>
            <p:nvPr/>
          </p:nvSpPr>
          <p:spPr>
            <a:xfrm>
              <a:off x="3267322" y="2072843"/>
              <a:ext cx="333928" cy="553841"/>
            </a:xfrm>
            <a:custGeom>
              <a:avLst/>
              <a:gdLst/>
              <a:ahLst/>
              <a:cxnLst/>
              <a:rect l="l" t="t" r="r" b="b"/>
              <a:pathLst>
                <a:path w="22751" h="37734" extrusionOk="0">
                  <a:moveTo>
                    <a:pt x="4740" y="1"/>
                  </a:moveTo>
                  <a:cubicBezTo>
                    <a:pt x="4526" y="1"/>
                    <a:pt x="4319" y="5"/>
                    <a:pt x="4120" y="13"/>
                  </a:cubicBezTo>
                  <a:cubicBezTo>
                    <a:pt x="3241" y="49"/>
                    <a:pt x="2493" y="137"/>
                    <a:pt x="1884" y="203"/>
                  </a:cubicBezTo>
                  <a:cubicBezTo>
                    <a:pt x="1286" y="275"/>
                    <a:pt x="819" y="332"/>
                    <a:pt x="486" y="373"/>
                  </a:cubicBezTo>
                  <a:cubicBezTo>
                    <a:pt x="336" y="392"/>
                    <a:pt x="217" y="406"/>
                    <a:pt x="124" y="418"/>
                  </a:cubicBezTo>
                  <a:cubicBezTo>
                    <a:pt x="41" y="430"/>
                    <a:pt x="0" y="439"/>
                    <a:pt x="0" y="442"/>
                  </a:cubicBezTo>
                  <a:cubicBezTo>
                    <a:pt x="0" y="444"/>
                    <a:pt x="8" y="444"/>
                    <a:pt x="23" y="444"/>
                  </a:cubicBezTo>
                  <a:cubicBezTo>
                    <a:pt x="43" y="444"/>
                    <a:pt x="77" y="443"/>
                    <a:pt x="124" y="442"/>
                  </a:cubicBezTo>
                  <a:cubicBezTo>
                    <a:pt x="219" y="434"/>
                    <a:pt x="338" y="425"/>
                    <a:pt x="488" y="415"/>
                  </a:cubicBezTo>
                  <a:cubicBezTo>
                    <a:pt x="824" y="384"/>
                    <a:pt x="1293" y="342"/>
                    <a:pt x="1893" y="287"/>
                  </a:cubicBezTo>
                  <a:cubicBezTo>
                    <a:pt x="2503" y="232"/>
                    <a:pt x="3250" y="156"/>
                    <a:pt x="4122" y="134"/>
                  </a:cubicBezTo>
                  <a:cubicBezTo>
                    <a:pt x="4260" y="131"/>
                    <a:pt x="4402" y="129"/>
                    <a:pt x="4546" y="129"/>
                  </a:cubicBezTo>
                  <a:cubicBezTo>
                    <a:pt x="5313" y="129"/>
                    <a:pt x="6164" y="184"/>
                    <a:pt x="7070" y="373"/>
                  </a:cubicBezTo>
                  <a:cubicBezTo>
                    <a:pt x="8149" y="589"/>
                    <a:pt x="9304" y="999"/>
                    <a:pt x="10392" y="1713"/>
                  </a:cubicBezTo>
                  <a:cubicBezTo>
                    <a:pt x="11478" y="2423"/>
                    <a:pt x="12471" y="3442"/>
                    <a:pt x="13237" y="4697"/>
                  </a:cubicBezTo>
                  <a:cubicBezTo>
                    <a:pt x="13999" y="5949"/>
                    <a:pt x="14606" y="7426"/>
                    <a:pt x="14683" y="9038"/>
                  </a:cubicBezTo>
                  <a:cubicBezTo>
                    <a:pt x="14787" y="10647"/>
                    <a:pt x="14330" y="12317"/>
                    <a:pt x="13556" y="13855"/>
                  </a:cubicBezTo>
                  <a:lnTo>
                    <a:pt x="13480" y="14007"/>
                  </a:lnTo>
                  <a:lnTo>
                    <a:pt x="13652" y="14022"/>
                  </a:lnTo>
                  <a:cubicBezTo>
                    <a:pt x="14756" y="14114"/>
                    <a:pt x="15919" y="14412"/>
                    <a:pt x="16976" y="14972"/>
                  </a:cubicBezTo>
                  <a:cubicBezTo>
                    <a:pt x="18688" y="15855"/>
                    <a:pt x="20078" y="17227"/>
                    <a:pt x="21007" y="18786"/>
                  </a:cubicBezTo>
                  <a:cubicBezTo>
                    <a:pt x="21941" y="20348"/>
                    <a:pt x="22376" y="22103"/>
                    <a:pt x="22462" y="23770"/>
                  </a:cubicBezTo>
                  <a:cubicBezTo>
                    <a:pt x="22543" y="25444"/>
                    <a:pt x="22279" y="27042"/>
                    <a:pt x="21826" y="28459"/>
                  </a:cubicBezTo>
                  <a:cubicBezTo>
                    <a:pt x="21369" y="29878"/>
                    <a:pt x="20710" y="31121"/>
                    <a:pt x="19993" y="32166"/>
                  </a:cubicBezTo>
                  <a:cubicBezTo>
                    <a:pt x="18550" y="34269"/>
                    <a:pt x="16947" y="35619"/>
                    <a:pt x="15816" y="36474"/>
                  </a:cubicBezTo>
                  <a:cubicBezTo>
                    <a:pt x="15247" y="36905"/>
                    <a:pt x="14785" y="37210"/>
                    <a:pt x="14471" y="37414"/>
                  </a:cubicBezTo>
                  <a:cubicBezTo>
                    <a:pt x="14323" y="37512"/>
                    <a:pt x="14204" y="37588"/>
                    <a:pt x="14114" y="37648"/>
                  </a:cubicBezTo>
                  <a:cubicBezTo>
                    <a:pt x="14033" y="37700"/>
                    <a:pt x="13992" y="37729"/>
                    <a:pt x="13995" y="37734"/>
                  </a:cubicBezTo>
                  <a:cubicBezTo>
                    <a:pt x="13995" y="37734"/>
                    <a:pt x="14709" y="37383"/>
                    <a:pt x="15871" y="36545"/>
                  </a:cubicBezTo>
                  <a:cubicBezTo>
                    <a:pt x="17021" y="35710"/>
                    <a:pt x="18652" y="34369"/>
                    <a:pt x="20126" y="32259"/>
                  </a:cubicBezTo>
                  <a:cubicBezTo>
                    <a:pt x="20860" y="31209"/>
                    <a:pt x="21536" y="29957"/>
                    <a:pt x="22007" y="28518"/>
                  </a:cubicBezTo>
                  <a:cubicBezTo>
                    <a:pt x="22474" y="27082"/>
                    <a:pt x="22750" y="25463"/>
                    <a:pt x="22674" y="23761"/>
                  </a:cubicBezTo>
                  <a:cubicBezTo>
                    <a:pt x="22593" y="22063"/>
                    <a:pt x="22153" y="20272"/>
                    <a:pt x="21202" y="18670"/>
                  </a:cubicBezTo>
                  <a:cubicBezTo>
                    <a:pt x="20255" y="17074"/>
                    <a:pt x="18836" y="15672"/>
                    <a:pt x="17081" y="14767"/>
                  </a:cubicBezTo>
                  <a:cubicBezTo>
                    <a:pt x="16051" y="14221"/>
                    <a:pt x="14921" y="13917"/>
                    <a:pt x="13835" y="13808"/>
                  </a:cubicBezTo>
                  <a:lnTo>
                    <a:pt x="13835" y="13808"/>
                  </a:lnTo>
                  <a:cubicBezTo>
                    <a:pt x="14574" y="12284"/>
                    <a:pt x="15010" y="10628"/>
                    <a:pt x="14904" y="9026"/>
                  </a:cubicBezTo>
                  <a:cubicBezTo>
                    <a:pt x="14821" y="7366"/>
                    <a:pt x="14192" y="5856"/>
                    <a:pt x="13411" y="4590"/>
                  </a:cubicBezTo>
                  <a:cubicBezTo>
                    <a:pt x="12625" y="3313"/>
                    <a:pt x="11604" y="2277"/>
                    <a:pt x="10492" y="1561"/>
                  </a:cubicBezTo>
                  <a:cubicBezTo>
                    <a:pt x="9377" y="839"/>
                    <a:pt x="8194" y="430"/>
                    <a:pt x="7101" y="222"/>
                  </a:cubicBezTo>
                  <a:cubicBezTo>
                    <a:pt x="6256" y="53"/>
                    <a:pt x="5460" y="1"/>
                    <a:pt x="4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5"/>
            <p:cNvSpPr/>
            <p:nvPr/>
          </p:nvSpPr>
          <p:spPr>
            <a:xfrm>
              <a:off x="2811633" y="2235131"/>
              <a:ext cx="69190" cy="96901"/>
            </a:xfrm>
            <a:custGeom>
              <a:avLst/>
              <a:gdLst/>
              <a:ahLst/>
              <a:cxnLst/>
              <a:rect l="l" t="t" r="r" b="b"/>
              <a:pathLst>
                <a:path w="4714" h="6602" extrusionOk="0">
                  <a:moveTo>
                    <a:pt x="138" y="1"/>
                  </a:moveTo>
                  <a:cubicBezTo>
                    <a:pt x="124" y="1"/>
                    <a:pt x="95" y="122"/>
                    <a:pt x="60" y="339"/>
                  </a:cubicBezTo>
                  <a:cubicBezTo>
                    <a:pt x="39" y="451"/>
                    <a:pt x="20" y="587"/>
                    <a:pt x="20" y="746"/>
                  </a:cubicBezTo>
                  <a:cubicBezTo>
                    <a:pt x="18" y="906"/>
                    <a:pt x="1" y="1089"/>
                    <a:pt x="25" y="1289"/>
                  </a:cubicBezTo>
                  <a:cubicBezTo>
                    <a:pt x="44" y="1692"/>
                    <a:pt x="137" y="2168"/>
                    <a:pt x="299" y="2677"/>
                  </a:cubicBezTo>
                  <a:cubicBezTo>
                    <a:pt x="472" y="3182"/>
                    <a:pt x="725" y="3718"/>
                    <a:pt x="1072" y="4230"/>
                  </a:cubicBezTo>
                  <a:cubicBezTo>
                    <a:pt x="1430" y="4735"/>
                    <a:pt x="1842" y="5161"/>
                    <a:pt x="2251" y="5504"/>
                  </a:cubicBezTo>
                  <a:cubicBezTo>
                    <a:pt x="2673" y="5835"/>
                    <a:pt x="3085" y="6087"/>
                    <a:pt x="3456" y="6247"/>
                  </a:cubicBezTo>
                  <a:cubicBezTo>
                    <a:pt x="3635" y="6342"/>
                    <a:pt x="3811" y="6390"/>
                    <a:pt x="3961" y="6444"/>
                  </a:cubicBezTo>
                  <a:cubicBezTo>
                    <a:pt x="4111" y="6502"/>
                    <a:pt x="4247" y="6533"/>
                    <a:pt x="4356" y="6552"/>
                  </a:cubicBezTo>
                  <a:cubicBezTo>
                    <a:pt x="4526" y="6584"/>
                    <a:pt x="4636" y="6602"/>
                    <a:pt x="4680" y="6602"/>
                  </a:cubicBezTo>
                  <a:cubicBezTo>
                    <a:pt x="4694" y="6602"/>
                    <a:pt x="4701" y="6600"/>
                    <a:pt x="4701" y="6597"/>
                  </a:cubicBezTo>
                  <a:cubicBezTo>
                    <a:pt x="4713" y="6552"/>
                    <a:pt x="4225" y="6456"/>
                    <a:pt x="3525" y="6102"/>
                  </a:cubicBezTo>
                  <a:cubicBezTo>
                    <a:pt x="3175" y="5928"/>
                    <a:pt x="2785" y="5668"/>
                    <a:pt x="2387" y="5340"/>
                  </a:cubicBezTo>
                  <a:cubicBezTo>
                    <a:pt x="1999" y="5001"/>
                    <a:pt x="1606" y="4587"/>
                    <a:pt x="1263" y="4099"/>
                  </a:cubicBezTo>
                  <a:cubicBezTo>
                    <a:pt x="930" y="3606"/>
                    <a:pt x="680" y="3092"/>
                    <a:pt x="499" y="2608"/>
                  </a:cubicBezTo>
                  <a:cubicBezTo>
                    <a:pt x="332" y="2120"/>
                    <a:pt x="227" y="1665"/>
                    <a:pt x="189" y="1275"/>
                  </a:cubicBezTo>
                  <a:cubicBezTo>
                    <a:pt x="103" y="496"/>
                    <a:pt x="187" y="6"/>
                    <a:pt x="139" y="1"/>
                  </a:cubicBezTo>
                  <a:cubicBezTo>
                    <a:pt x="139" y="1"/>
                    <a:pt x="138" y="1"/>
                    <a:pt x="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5"/>
            <p:cNvSpPr/>
            <p:nvPr/>
          </p:nvSpPr>
          <p:spPr>
            <a:xfrm>
              <a:off x="2606032" y="2316011"/>
              <a:ext cx="39262" cy="98427"/>
            </a:xfrm>
            <a:custGeom>
              <a:avLst/>
              <a:gdLst/>
              <a:ahLst/>
              <a:cxnLst/>
              <a:rect l="l" t="t" r="r" b="b"/>
              <a:pathLst>
                <a:path w="2675" h="6706" extrusionOk="0">
                  <a:moveTo>
                    <a:pt x="2356" y="1"/>
                  </a:moveTo>
                  <a:cubicBezTo>
                    <a:pt x="2356" y="1"/>
                    <a:pt x="2355" y="1"/>
                    <a:pt x="2355" y="1"/>
                  </a:cubicBezTo>
                  <a:cubicBezTo>
                    <a:pt x="2315" y="11"/>
                    <a:pt x="2412" y="420"/>
                    <a:pt x="2439" y="1089"/>
                  </a:cubicBezTo>
                  <a:cubicBezTo>
                    <a:pt x="2470" y="1758"/>
                    <a:pt x="2389" y="2689"/>
                    <a:pt x="2055" y="3654"/>
                  </a:cubicBezTo>
                  <a:cubicBezTo>
                    <a:pt x="1719" y="4616"/>
                    <a:pt x="1205" y="5397"/>
                    <a:pt x="767" y="5902"/>
                  </a:cubicBezTo>
                  <a:cubicBezTo>
                    <a:pt x="331" y="6411"/>
                    <a:pt x="0" y="6673"/>
                    <a:pt x="26" y="6704"/>
                  </a:cubicBezTo>
                  <a:cubicBezTo>
                    <a:pt x="27" y="6705"/>
                    <a:pt x="28" y="6705"/>
                    <a:pt x="30" y="6705"/>
                  </a:cubicBezTo>
                  <a:cubicBezTo>
                    <a:pt x="68" y="6705"/>
                    <a:pt x="429" y="6487"/>
                    <a:pt x="888" y="6011"/>
                  </a:cubicBezTo>
                  <a:cubicBezTo>
                    <a:pt x="1367" y="5523"/>
                    <a:pt x="1924" y="4725"/>
                    <a:pt x="2274" y="3728"/>
                  </a:cubicBezTo>
                  <a:cubicBezTo>
                    <a:pt x="2617" y="2730"/>
                    <a:pt x="2674" y="1761"/>
                    <a:pt x="2603" y="1080"/>
                  </a:cubicBezTo>
                  <a:cubicBezTo>
                    <a:pt x="2532" y="400"/>
                    <a:pt x="2379" y="1"/>
                    <a:pt x="2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5"/>
            <p:cNvSpPr/>
            <p:nvPr/>
          </p:nvSpPr>
          <p:spPr>
            <a:xfrm>
              <a:off x="2364735" y="2175301"/>
              <a:ext cx="68162" cy="225784"/>
            </a:xfrm>
            <a:custGeom>
              <a:avLst/>
              <a:gdLst/>
              <a:ahLst/>
              <a:cxnLst/>
              <a:rect l="l" t="t" r="r" b="b"/>
              <a:pathLst>
                <a:path w="4644" h="15383" extrusionOk="0">
                  <a:moveTo>
                    <a:pt x="18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0" y="7"/>
                    <a:pt x="86" y="236"/>
                    <a:pt x="222" y="655"/>
                  </a:cubicBezTo>
                  <a:cubicBezTo>
                    <a:pt x="360" y="1074"/>
                    <a:pt x="550" y="1684"/>
                    <a:pt x="722" y="2451"/>
                  </a:cubicBezTo>
                  <a:cubicBezTo>
                    <a:pt x="893" y="3220"/>
                    <a:pt x="1041" y="4146"/>
                    <a:pt x="1100" y="5184"/>
                  </a:cubicBezTo>
                  <a:cubicBezTo>
                    <a:pt x="1167" y="6222"/>
                    <a:pt x="1091" y="7361"/>
                    <a:pt x="967" y="8563"/>
                  </a:cubicBezTo>
                  <a:cubicBezTo>
                    <a:pt x="855" y="9761"/>
                    <a:pt x="786" y="10935"/>
                    <a:pt x="998" y="11983"/>
                  </a:cubicBezTo>
                  <a:cubicBezTo>
                    <a:pt x="1198" y="13035"/>
                    <a:pt x="1724" y="13890"/>
                    <a:pt x="2298" y="14452"/>
                  </a:cubicBezTo>
                  <a:cubicBezTo>
                    <a:pt x="2874" y="15023"/>
                    <a:pt x="3510" y="15280"/>
                    <a:pt x="3951" y="15350"/>
                  </a:cubicBezTo>
                  <a:cubicBezTo>
                    <a:pt x="4106" y="15371"/>
                    <a:pt x="4238" y="15382"/>
                    <a:pt x="4343" y="15382"/>
                  </a:cubicBezTo>
                  <a:cubicBezTo>
                    <a:pt x="4389" y="15382"/>
                    <a:pt x="4430" y="15380"/>
                    <a:pt x="4465" y="15376"/>
                  </a:cubicBezTo>
                  <a:cubicBezTo>
                    <a:pt x="4584" y="15369"/>
                    <a:pt x="4644" y="15359"/>
                    <a:pt x="4644" y="15352"/>
                  </a:cubicBezTo>
                  <a:cubicBezTo>
                    <a:pt x="4644" y="15326"/>
                    <a:pt x="4396" y="15354"/>
                    <a:pt x="3970" y="15261"/>
                  </a:cubicBezTo>
                  <a:cubicBezTo>
                    <a:pt x="3548" y="15166"/>
                    <a:pt x="2953" y="14900"/>
                    <a:pt x="2413" y="14338"/>
                  </a:cubicBezTo>
                  <a:cubicBezTo>
                    <a:pt x="1877" y="13783"/>
                    <a:pt x="1389" y="12952"/>
                    <a:pt x="1208" y="11942"/>
                  </a:cubicBezTo>
                  <a:cubicBezTo>
                    <a:pt x="1012" y="10928"/>
                    <a:pt x="1084" y="9780"/>
                    <a:pt x="1198" y="8582"/>
                  </a:cubicBezTo>
                  <a:cubicBezTo>
                    <a:pt x="1322" y="7384"/>
                    <a:pt x="1393" y="6220"/>
                    <a:pt x="1312" y="5170"/>
                  </a:cubicBezTo>
                  <a:cubicBezTo>
                    <a:pt x="1241" y="4120"/>
                    <a:pt x="1074" y="3184"/>
                    <a:pt x="881" y="2415"/>
                  </a:cubicBezTo>
                  <a:cubicBezTo>
                    <a:pt x="686" y="1643"/>
                    <a:pt x="472" y="1036"/>
                    <a:pt x="308" y="624"/>
                  </a:cubicBezTo>
                  <a:cubicBezTo>
                    <a:pt x="227" y="419"/>
                    <a:pt x="155" y="262"/>
                    <a:pt x="105" y="155"/>
                  </a:cubicBezTo>
                  <a:cubicBezTo>
                    <a:pt x="56" y="53"/>
                    <a:pt x="26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5"/>
            <p:cNvSpPr/>
            <p:nvPr/>
          </p:nvSpPr>
          <p:spPr>
            <a:xfrm>
              <a:off x="2198998" y="2338425"/>
              <a:ext cx="96930" cy="140199"/>
            </a:xfrm>
            <a:custGeom>
              <a:avLst/>
              <a:gdLst/>
              <a:ahLst/>
              <a:cxnLst/>
              <a:rect l="l" t="t" r="r" b="b"/>
              <a:pathLst>
                <a:path w="6604" h="9552" extrusionOk="0">
                  <a:moveTo>
                    <a:pt x="13" y="1"/>
                  </a:moveTo>
                  <a:cubicBezTo>
                    <a:pt x="10" y="1"/>
                    <a:pt x="8" y="2"/>
                    <a:pt x="8" y="3"/>
                  </a:cubicBezTo>
                  <a:cubicBezTo>
                    <a:pt x="1" y="17"/>
                    <a:pt x="153" y="110"/>
                    <a:pt x="434" y="269"/>
                  </a:cubicBezTo>
                  <a:cubicBezTo>
                    <a:pt x="756" y="450"/>
                    <a:pt x="1151" y="674"/>
                    <a:pt x="1618" y="939"/>
                  </a:cubicBezTo>
                  <a:cubicBezTo>
                    <a:pt x="2596" y="1517"/>
                    <a:pt x="3984" y="2348"/>
                    <a:pt x="5056" y="3720"/>
                  </a:cubicBezTo>
                  <a:cubicBezTo>
                    <a:pt x="6113" y="5096"/>
                    <a:pt x="6392" y="6756"/>
                    <a:pt x="6194" y="7858"/>
                  </a:cubicBezTo>
                  <a:cubicBezTo>
                    <a:pt x="6006" y="8985"/>
                    <a:pt x="5463" y="9523"/>
                    <a:pt x="5518" y="9551"/>
                  </a:cubicBezTo>
                  <a:cubicBezTo>
                    <a:pt x="5518" y="9552"/>
                    <a:pt x="5518" y="9552"/>
                    <a:pt x="5519" y="9552"/>
                  </a:cubicBezTo>
                  <a:cubicBezTo>
                    <a:pt x="5532" y="9552"/>
                    <a:pt x="5661" y="9425"/>
                    <a:pt x="5839" y="9163"/>
                  </a:cubicBezTo>
                  <a:cubicBezTo>
                    <a:pt x="6028" y="8897"/>
                    <a:pt x="6235" y="8461"/>
                    <a:pt x="6356" y="7887"/>
                  </a:cubicBezTo>
                  <a:cubicBezTo>
                    <a:pt x="6604" y="6746"/>
                    <a:pt x="6342" y="5010"/>
                    <a:pt x="5239" y="3579"/>
                  </a:cubicBezTo>
                  <a:cubicBezTo>
                    <a:pt x="4130" y="2163"/>
                    <a:pt x="2701" y="1341"/>
                    <a:pt x="1696" y="796"/>
                  </a:cubicBezTo>
                  <a:cubicBezTo>
                    <a:pt x="1187" y="524"/>
                    <a:pt x="767" y="322"/>
                    <a:pt x="475" y="189"/>
                  </a:cubicBezTo>
                  <a:cubicBezTo>
                    <a:pt x="208" y="67"/>
                    <a:pt x="46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5"/>
            <p:cNvSpPr/>
            <p:nvPr/>
          </p:nvSpPr>
          <p:spPr>
            <a:xfrm>
              <a:off x="1940162" y="2283541"/>
              <a:ext cx="263300" cy="316638"/>
            </a:xfrm>
            <a:custGeom>
              <a:avLst/>
              <a:gdLst/>
              <a:ahLst/>
              <a:cxnLst/>
              <a:rect l="l" t="t" r="r" b="b"/>
              <a:pathLst>
                <a:path w="17939" h="21573" extrusionOk="0">
                  <a:moveTo>
                    <a:pt x="3128" y="0"/>
                  </a:moveTo>
                  <a:cubicBezTo>
                    <a:pt x="3116" y="0"/>
                    <a:pt x="3017" y="60"/>
                    <a:pt x="2844" y="177"/>
                  </a:cubicBezTo>
                  <a:cubicBezTo>
                    <a:pt x="2675" y="318"/>
                    <a:pt x="2422" y="530"/>
                    <a:pt x="2158" y="856"/>
                  </a:cubicBezTo>
                  <a:cubicBezTo>
                    <a:pt x="1622" y="1501"/>
                    <a:pt x="967" y="2539"/>
                    <a:pt x="443" y="3947"/>
                  </a:cubicBezTo>
                  <a:cubicBezTo>
                    <a:pt x="320" y="4299"/>
                    <a:pt x="193" y="4673"/>
                    <a:pt x="112" y="5080"/>
                  </a:cubicBezTo>
                  <a:cubicBezTo>
                    <a:pt x="29" y="5487"/>
                    <a:pt x="0" y="5913"/>
                    <a:pt x="0" y="6359"/>
                  </a:cubicBezTo>
                  <a:cubicBezTo>
                    <a:pt x="5" y="7245"/>
                    <a:pt x="162" y="8187"/>
                    <a:pt x="446" y="9138"/>
                  </a:cubicBezTo>
                  <a:cubicBezTo>
                    <a:pt x="1034" y="11033"/>
                    <a:pt x="2044" y="13005"/>
                    <a:pt x="3479" y="14788"/>
                  </a:cubicBezTo>
                  <a:cubicBezTo>
                    <a:pt x="4915" y="16572"/>
                    <a:pt x="6634" y="17965"/>
                    <a:pt x="8323" y="18991"/>
                  </a:cubicBezTo>
                  <a:cubicBezTo>
                    <a:pt x="10018" y="20017"/>
                    <a:pt x="11702" y="20658"/>
                    <a:pt x="13147" y="21034"/>
                  </a:cubicBezTo>
                  <a:cubicBezTo>
                    <a:pt x="13869" y="21244"/>
                    <a:pt x="14540" y="21332"/>
                    <a:pt x="15126" y="21436"/>
                  </a:cubicBezTo>
                  <a:cubicBezTo>
                    <a:pt x="15714" y="21503"/>
                    <a:pt x="16226" y="21546"/>
                    <a:pt x="16640" y="21572"/>
                  </a:cubicBezTo>
                  <a:cubicBezTo>
                    <a:pt x="17040" y="21572"/>
                    <a:pt x="17362" y="21570"/>
                    <a:pt x="17602" y="21570"/>
                  </a:cubicBezTo>
                  <a:cubicBezTo>
                    <a:pt x="17821" y="21565"/>
                    <a:pt x="17938" y="21560"/>
                    <a:pt x="17938" y="21553"/>
                  </a:cubicBezTo>
                  <a:cubicBezTo>
                    <a:pt x="17938" y="21544"/>
                    <a:pt x="17821" y="21534"/>
                    <a:pt x="17602" y="21522"/>
                  </a:cubicBezTo>
                  <a:cubicBezTo>
                    <a:pt x="17362" y="21513"/>
                    <a:pt x="17043" y="21501"/>
                    <a:pt x="16645" y="21484"/>
                  </a:cubicBezTo>
                  <a:cubicBezTo>
                    <a:pt x="16233" y="21441"/>
                    <a:pt x="15728" y="21386"/>
                    <a:pt x="15143" y="21310"/>
                  </a:cubicBezTo>
                  <a:cubicBezTo>
                    <a:pt x="14566" y="21194"/>
                    <a:pt x="13902" y="21094"/>
                    <a:pt x="13190" y="20877"/>
                  </a:cubicBezTo>
                  <a:cubicBezTo>
                    <a:pt x="11764" y="20484"/>
                    <a:pt x="10104" y="19834"/>
                    <a:pt x="8435" y="18808"/>
                  </a:cubicBezTo>
                  <a:cubicBezTo>
                    <a:pt x="6770" y="17784"/>
                    <a:pt x="5077" y="16405"/>
                    <a:pt x="3658" y="14643"/>
                  </a:cubicBezTo>
                  <a:cubicBezTo>
                    <a:pt x="2244" y="12881"/>
                    <a:pt x="1241" y="10940"/>
                    <a:pt x="650" y="9076"/>
                  </a:cubicBezTo>
                  <a:cubicBezTo>
                    <a:pt x="365" y="8142"/>
                    <a:pt x="203" y="7221"/>
                    <a:pt x="191" y="6356"/>
                  </a:cubicBezTo>
                  <a:cubicBezTo>
                    <a:pt x="186" y="5925"/>
                    <a:pt x="212" y="5504"/>
                    <a:pt x="286" y="5113"/>
                  </a:cubicBezTo>
                  <a:cubicBezTo>
                    <a:pt x="360" y="4720"/>
                    <a:pt x="479" y="4349"/>
                    <a:pt x="596" y="4001"/>
                  </a:cubicBezTo>
                  <a:cubicBezTo>
                    <a:pt x="1093" y="2606"/>
                    <a:pt x="1722" y="1563"/>
                    <a:pt x="2229" y="913"/>
                  </a:cubicBezTo>
                  <a:cubicBezTo>
                    <a:pt x="2477" y="582"/>
                    <a:pt x="2715" y="363"/>
                    <a:pt x="2875" y="215"/>
                  </a:cubicBezTo>
                  <a:cubicBezTo>
                    <a:pt x="3044" y="79"/>
                    <a:pt x="3134" y="8"/>
                    <a:pt x="3129" y="1"/>
                  </a:cubicBezTo>
                  <a:cubicBezTo>
                    <a:pt x="3129" y="1"/>
                    <a:pt x="3129" y="0"/>
                    <a:pt x="31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5"/>
            <p:cNvSpPr/>
            <p:nvPr/>
          </p:nvSpPr>
          <p:spPr>
            <a:xfrm>
              <a:off x="1871310" y="2129474"/>
              <a:ext cx="170259" cy="162054"/>
            </a:xfrm>
            <a:custGeom>
              <a:avLst/>
              <a:gdLst/>
              <a:ahLst/>
              <a:cxnLst/>
              <a:rect l="l" t="t" r="r" b="b"/>
              <a:pathLst>
                <a:path w="11600" h="11041" extrusionOk="0">
                  <a:moveTo>
                    <a:pt x="11599" y="398"/>
                  </a:moveTo>
                  <a:cubicBezTo>
                    <a:pt x="11599" y="399"/>
                    <a:pt x="11599" y="399"/>
                    <a:pt x="11599" y="399"/>
                  </a:cubicBezTo>
                  <a:lnTo>
                    <a:pt x="11599" y="399"/>
                  </a:lnTo>
                  <a:cubicBezTo>
                    <a:pt x="11599" y="400"/>
                    <a:pt x="11599" y="400"/>
                    <a:pt x="11599" y="401"/>
                  </a:cubicBezTo>
                  <a:lnTo>
                    <a:pt x="11599" y="398"/>
                  </a:lnTo>
                  <a:close/>
                  <a:moveTo>
                    <a:pt x="8142" y="0"/>
                  </a:moveTo>
                  <a:cubicBezTo>
                    <a:pt x="7103" y="0"/>
                    <a:pt x="5846" y="109"/>
                    <a:pt x="4549" y="586"/>
                  </a:cubicBezTo>
                  <a:cubicBezTo>
                    <a:pt x="3239" y="1067"/>
                    <a:pt x="1848" y="1951"/>
                    <a:pt x="996" y="3372"/>
                  </a:cubicBezTo>
                  <a:cubicBezTo>
                    <a:pt x="148" y="4777"/>
                    <a:pt x="0" y="6494"/>
                    <a:pt x="546" y="7820"/>
                  </a:cubicBezTo>
                  <a:cubicBezTo>
                    <a:pt x="817" y="8482"/>
                    <a:pt x="1246" y="9028"/>
                    <a:pt x="1715" y="9447"/>
                  </a:cubicBezTo>
                  <a:cubicBezTo>
                    <a:pt x="2186" y="9866"/>
                    <a:pt x="2703" y="10159"/>
                    <a:pt x="3189" y="10373"/>
                  </a:cubicBezTo>
                  <a:cubicBezTo>
                    <a:pt x="4170" y="10797"/>
                    <a:pt x="5027" y="10930"/>
                    <a:pt x="5613" y="10997"/>
                  </a:cubicBezTo>
                  <a:cubicBezTo>
                    <a:pt x="5906" y="11026"/>
                    <a:pt x="6134" y="11040"/>
                    <a:pt x="6292" y="11040"/>
                  </a:cubicBezTo>
                  <a:cubicBezTo>
                    <a:pt x="6319" y="11040"/>
                    <a:pt x="6344" y="11040"/>
                    <a:pt x="6367" y="11040"/>
                  </a:cubicBezTo>
                  <a:cubicBezTo>
                    <a:pt x="6473" y="11040"/>
                    <a:pt x="6527" y="11036"/>
                    <a:pt x="6527" y="11030"/>
                  </a:cubicBezTo>
                  <a:cubicBezTo>
                    <a:pt x="6530" y="11009"/>
                    <a:pt x="6203" y="10992"/>
                    <a:pt x="5622" y="10909"/>
                  </a:cubicBezTo>
                  <a:cubicBezTo>
                    <a:pt x="5049" y="10816"/>
                    <a:pt x="4206" y="10656"/>
                    <a:pt x="3256" y="10225"/>
                  </a:cubicBezTo>
                  <a:cubicBezTo>
                    <a:pt x="2322" y="9802"/>
                    <a:pt x="1255" y="9013"/>
                    <a:pt x="743" y="7739"/>
                  </a:cubicBezTo>
                  <a:cubicBezTo>
                    <a:pt x="236" y="6480"/>
                    <a:pt x="381" y="4839"/>
                    <a:pt x="1193" y="3489"/>
                  </a:cubicBezTo>
                  <a:cubicBezTo>
                    <a:pt x="2010" y="2132"/>
                    <a:pt x="3348" y="1265"/>
                    <a:pt x="4622" y="786"/>
                  </a:cubicBezTo>
                  <a:cubicBezTo>
                    <a:pt x="5913" y="298"/>
                    <a:pt x="7170" y="179"/>
                    <a:pt x="8213" y="165"/>
                  </a:cubicBezTo>
                  <a:cubicBezTo>
                    <a:pt x="8266" y="164"/>
                    <a:pt x="8318" y="164"/>
                    <a:pt x="8370" y="164"/>
                  </a:cubicBezTo>
                  <a:cubicBezTo>
                    <a:pt x="9343" y="164"/>
                    <a:pt x="10136" y="247"/>
                    <a:pt x="10690" y="308"/>
                  </a:cubicBezTo>
                  <a:cubicBezTo>
                    <a:pt x="10961" y="339"/>
                    <a:pt x="11183" y="365"/>
                    <a:pt x="11361" y="384"/>
                  </a:cubicBezTo>
                  <a:cubicBezTo>
                    <a:pt x="11464" y="397"/>
                    <a:pt x="11535" y="403"/>
                    <a:pt x="11571" y="403"/>
                  </a:cubicBezTo>
                  <a:cubicBezTo>
                    <a:pt x="11587" y="403"/>
                    <a:pt x="11596" y="402"/>
                    <a:pt x="11599" y="399"/>
                  </a:cubicBezTo>
                  <a:lnTo>
                    <a:pt x="11599" y="399"/>
                  </a:lnTo>
                  <a:cubicBezTo>
                    <a:pt x="11592" y="389"/>
                    <a:pt x="11513" y="370"/>
                    <a:pt x="11368" y="339"/>
                  </a:cubicBezTo>
                  <a:cubicBezTo>
                    <a:pt x="11218" y="308"/>
                    <a:pt x="10992" y="265"/>
                    <a:pt x="10702" y="220"/>
                  </a:cubicBezTo>
                  <a:cubicBezTo>
                    <a:pt x="10121" y="127"/>
                    <a:pt x="9270" y="12"/>
                    <a:pt x="8211" y="1"/>
                  </a:cubicBezTo>
                  <a:cubicBezTo>
                    <a:pt x="8188" y="0"/>
                    <a:pt x="8165" y="0"/>
                    <a:pt x="8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5"/>
            <p:cNvSpPr/>
            <p:nvPr/>
          </p:nvSpPr>
          <p:spPr>
            <a:xfrm>
              <a:off x="2052591" y="1831878"/>
              <a:ext cx="537945" cy="340826"/>
            </a:xfrm>
            <a:custGeom>
              <a:avLst/>
              <a:gdLst/>
              <a:ahLst/>
              <a:cxnLst/>
              <a:rect l="l" t="t" r="r" b="b"/>
              <a:pathLst>
                <a:path w="36651" h="23221" extrusionOk="0">
                  <a:moveTo>
                    <a:pt x="36650" y="4195"/>
                  </a:moveTo>
                  <a:lnTo>
                    <a:pt x="36650" y="4197"/>
                  </a:lnTo>
                  <a:cubicBezTo>
                    <a:pt x="36650" y="4196"/>
                    <a:pt x="36650" y="4196"/>
                    <a:pt x="36650" y="4195"/>
                  </a:cubicBezTo>
                  <a:close/>
                  <a:moveTo>
                    <a:pt x="26247" y="0"/>
                  </a:moveTo>
                  <a:cubicBezTo>
                    <a:pt x="24995" y="0"/>
                    <a:pt x="23660" y="137"/>
                    <a:pt x="22315" y="513"/>
                  </a:cubicBezTo>
                  <a:cubicBezTo>
                    <a:pt x="20851" y="927"/>
                    <a:pt x="19372" y="1570"/>
                    <a:pt x="17998" y="2501"/>
                  </a:cubicBezTo>
                  <a:cubicBezTo>
                    <a:pt x="16629" y="3437"/>
                    <a:pt x="15405" y="4680"/>
                    <a:pt x="14414" y="6128"/>
                  </a:cubicBezTo>
                  <a:cubicBezTo>
                    <a:pt x="14210" y="6426"/>
                    <a:pt x="14019" y="6731"/>
                    <a:pt x="13848" y="7022"/>
                  </a:cubicBezTo>
                  <a:lnTo>
                    <a:pt x="13848" y="7022"/>
                  </a:lnTo>
                  <a:cubicBezTo>
                    <a:pt x="13770" y="7020"/>
                    <a:pt x="13692" y="7020"/>
                    <a:pt x="13615" y="7020"/>
                  </a:cubicBezTo>
                  <a:cubicBezTo>
                    <a:pt x="10323" y="7020"/>
                    <a:pt x="7282" y="8260"/>
                    <a:pt x="5082" y="10019"/>
                  </a:cubicBezTo>
                  <a:cubicBezTo>
                    <a:pt x="3935" y="10916"/>
                    <a:pt x="3018" y="11976"/>
                    <a:pt x="2299" y="13048"/>
                  </a:cubicBezTo>
                  <a:cubicBezTo>
                    <a:pt x="1591" y="14129"/>
                    <a:pt x="1091" y="15231"/>
                    <a:pt x="748" y="16267"/>
                  </a:cubicBezTo>
                  <a:cubicBezTo>
                    <a:pt x="63" y="18353"/>
                    <a:pt x="1" y="20153"/>
                    <a:pt x="79" y="21360"/>
                  </a:cubicBezTo>
                  <a:cubicBezTo>
                    <a:pt x="163" y="22572"/>
                    <a:pt x="348" y="23220"/>
                    <a:pt x="348" y="23220"/>
                  </a:cubicBezTo>
                  <a:cubicBezTo>
                    <a:pt x="351" y="23220"/>
                    <a:pt x="348" y="23177"/>
                    <a:pt x="339" y="23099"/>
                  </a:cubicBezTo>
                  <a:cubicBezTo>
                    <a:pt x="325" y="23003"/>
                    <a:pt x="310" y="22887"/>
                    <a:pt x="289" y="22739"/>
                  </a:cubicBezTo>
                  <a:cubicBezTo>
                    <a:pt x="263" y="22582"/>
                    <a:pt x="239" y="22387"/>
                    <a:pt x="222" y="22156"/>
                  </a:cubicBezTo>
                  <a:cubicBezTo>
                    <a:pt x="198" y="21925"/>
                    <a:pt x="172" y="21656"/>
                    <a:pt x="167" y="21356"/>
                  </a:cubicBezTo>
                  <a:cubicBezTo>
                    <a:pt x="115" y="20156"/>
                    <a:pt x="203" y="18372"/>
                    <a:pt x="901" y="16319"/>
                  </a:cubicBezTo>
                  <a:cubicBezTo>
                    <a:pt x="1251" y="15295"/>
                    <a:pt x="1753" y="14212"/>
                    <a:pt x="2456" y="13150"/>
                  </a:cubicBezTo>
                  <a:cubicBezTo>
                    <a:pt x="3173" y="12100"/>
                    <a:pt x="4077" y="11062"/>
                    <a:pt x="5213" y="10183"/>
                  </a:cubicBezTo>
                  <a:cubicBezTo>
                    <a:pt x="7384" y="8463"/>
                    <a:pt x="10379" y="7251"/>
                    <a:pt x="13607" y="7251"/>
                  </a:cubicBezTo>
                  <a:cubicBezTo>
                    <a:pt x="13708" y="7251"/>
                    <a:pt x="13808" y="7252"/>
                    <a:pt x="13909" y="7254"/>
                  </a:cubicBezTo>
                  <a:lnTo>
                    <a:pt x="13978" y="7257"/>
                  </a:lnTo>
                  <a:lnTo>
                    <a:pt x="14012" y="7197"/>
                  </a:lnTo>
                  <a:cubicBezTo>
                    <a:pt x="14190" y="6895"/>
                    <a:pt x="14390" y="6573"/>
                    <a:pt x="14605" y="6259"/>
                  </a:cubicBezTo>
                  <a:cubicBezTo>
                    <a:pt x="15581" y="4832"/>
                    <a:pt x="16781" y="3609"/>
                    <a:pt x="18127" y="2687"/>
                  </a:cubicBezTo>
                  <a:cubicBezTo>
                    <a:pt x="19472" y="1773"/>
                    <a:pt x="20936" y="1130"/>
                    <a:pt x="22372" y="718"/>
                  </a:cubicBezTo>
                  <a:cubicBezTo>
                    <a:pt x="23718" y="336"/>
                    <a:pt x="25055" y="194"/>
                    <a:pt x="26311" y="194"/>
                  </a:cubicBezTo>
                  <a:cubicBezTo>
                    <a:pt x="26402" y="194"/>
                    <a:pt x="26492" y="195"/>
                    <a:pt x="26582" y="196"/>
                  </a:cubicBezTo>
                  <a:cubicBezTo>
                    <a:pt x="27918" y="222"/>
                    <a:pt x="29159" y="375"/>
                    <a:pt x="30259" y="658"/>
                  </a:cubicBezTo>
                  <a:cubicBezTo>
                    <a:pt x="32466" y="1230"/>
                    <a:pt x="34047" y="2251"/>
                    <a:pt x="35074" y="2994"/>
                  </a:cubicBezTo>
                  <a:cubicBezTo>
                    <a:pt x="35590" y="3366"/>
                    <a:pt x="35978" y="3675"/>
                    <a:pt x="36240" y="3882"/>
                  </a:cubicBezTo>
                  <a:cubicBezTo>
                    <a:pt x="36364" y="3980"/>
                    <a:pt x="36464" y="4059"/>
                    <a:pt x="36543" y="4121"/>
                  </a:cubicBezTo>
                  <a:cubicBezTo>
                    <a:pt x="36604" y="4169"/>
                    <a:pt x="36640" y="4195"/>
                    <a:pt x="36648" y="4195"/>
                  </a:cubicBezTo>
                  <a:cubicBezTo>
                    <a:pt x="36649" y="4195"/>
                    <a:pt x="36649" y="4195"/>
                    <a:pt x="36650" y="4195"/>
                  </a:cubicBezTo>
                  <a:lnTo>
                    <a:pt x="36650" y="4195"/>
                  </a:lnTo>
                  <a:cubicBezTo>
                    <a:pt x="36650" y="4195"/>
                    <a:pt x="36650" y="4195"/>
                    <a:pt x="36650" y="4195"/>
                  </a:cubicBezTo>
                  <a:lnTo>
                    <a:pt x="36650" y="4195"/>
                  </a:lnTo>
                  <a:lnTo>
                    <a:pt x="36650" y="4194"/>
                  </a:lnTo>
                  <a:cubicBezTo>
                    <a:pt x="36650" y="4194"/>
                    <a:pt x="36650" y="4194"/>
                    <a:pt x="36650" y="4195"/>
                  </a:cubicBezTo>
                  <a:lnTo>
                    <a:pt x="36650" y="4195"/>
                  </a:lnTo>
                  <a:cubicBezTo>
                    <a:pt x="36646" y="4186"/>
                    <a:pt x="36615" y="4155"/>
                    <a:pt x="36557" y="4104"/>
                  </a:cubicBezTo>
                  <a:cubicBezTo>
                    <a:pt x="36483" y="4037"/>
                    <a:pt x="36388" y="3954"/>
                    <a:pt x="36271" y="3849"/>
                  </a:cubicBezTo>
                  <a:cubicBezTo>
                    <a:pt x="36017" y="3628"/>
                    <a:pt x="35638" y="3306"/>
                    <a:pt x="35126" y="2920"/>
                  </a:cubicBezTo>
                  <a:cubicBezTo>
                    <a:pt x="34114" y="2154"/>
                    <a:pt x="32530" y="1099"/>
                    <a:pt x="30302" y="501"/>
                  </a:cubicBezTo>
                  <a:cubicBezTo>
                    <a:pt x="29190" y="203"/>
                    <a:pt x="27935" y="39"/>
                    <a:pt x="26585" y="3"/>
                  </a:cubicBezTo>
                  <a:cubicBezTo>
                    <a:pt x="26473" y="1"/>
                    <a:pt x="26360" y="0"/>
                    <a:pt x="2624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5"/>
            <p:cNvSpPr/>
            <p:nvPr/>
          </p:nvSpPr>
          <p:spPr>
            <a:xfrm>
              <a:off x="2167618" y="2030378"/>
              <a:ext cx="97004" cy="191629"/>
            </a:xfrm>
            <a:custGeom>
              <a:avLst/>
              <a:gdLst/>
              <a:ahLst/>
              <a:cxnLst/>
              <a:rect l="l" t="t" r="r" b="b"/>
              <a:pathLst>
                <a:path w="6609" h="13056" extrusionOk="0">
                  <a:moveTo>
                    <a:pt x="808" y="3"/>
                  </a:moveTo>
                  <a:cubicBezTo>
                    <a:pt x="808" y="3"/>
                    <a:pt x="808" y="4"/>
                    <a:pt x="808" y="4"/>
                  </a:cubicBezTo>
                  <a:lnTo>
                    <a:pt x="808" y="4"/>
                  </a:lnTo>
                  <a:lnTo>
                    <a:pt x="808" y="3"/>
                  </a:lnTo>
                  <a:close/>
                  <a:moveTo>
                    <a:pt x="835" y="1"/>
                  </a:moveTo>
                  <a:cubicBezTo>
                    <a:pt x="819" y="1"/>
                    <a:pt x="810" y="2"/>
                    <a:pt x="808" y="5"/>
                  </a:cubicBezTo>
                  <a:lnTo>
                    <a:pt x="808" y="5"/>
                  </a:lnTo>
                  <a:cubicBezTo>
                    <a:pt x="808" y="5"/>
                    <a:pt x="808" y="4"/>
                    <a:pt x="808" y="4"/>
                  </a:cubicBezTo>
                  <a:lnTo>
                    <a:pt x="808" y="4"/>
                  </a:lnTo>
                  <a:lnTo>
                    <a:pt x="808" y="6"/>
                  </a:lnTo>
                  <a:cubicBezTo>
                    <a:pt x="808" y="5"/>
                    <a:pt x="808" y="5"/>
                    <a:pt x="808" y="5"/>
                  </a:cubicBezTo>
                  <a:lnTo>
                    <a:pt x="808" y="5"/>
                  </a:lnTo>
                  <a:cubicBezTo>
                    <a:pt x="818" y="29"/>
                    <a:pt x="1088" y="66"/>
                    <a:pt x="1548" y="203"/>
                  </a:cubicBezTo>
                  <a:cubicBezTo>
                    <a:pt x="2017" y="341"/>
                    <a:pt x="2684" y="601"/>
                    <a:pt x="3413" y="1084"/>
                  </a:cubicBezTo>
                  <a:cubicBezTo>
                    <a:pt x="4132" y="1572"/>
                    <a:pt x="4910" y="2299"/>
                    <a:pt x="5482" y="3299"/>
                  </a:cubicBezTo>
                  <a:cubicBezTo>
                    <a:pt x="6061" y="4289"/>
                    <a:pt x="6372" y="5563"/>
                    <a:pt x="6296" y="6887"/>
                  </a:cubicBezTo>
                  <a:cubicBezTo>
                    <a:pt x="6211" y="8211"/>
                    <a:pt x="5741" y="9435"/>
                    <a:pt x="5046" y="10350"/>
                  </a:cubicBezTo>
                  <a:cubicBezTo>
                    <a:pt x="4356" y="11271"/>
                    <a:pt x="3494" y="11895"/>
                    <a:pt x="2717" y="12290"/>
                  </a:cubicBezTo>
                  <a:cubicBezTo>
                    <a:pt x="1936" y="12678"/>
                    <a:pt x="1241" y="12855"/>
                    <a:pt x="758" y="12933"/>
                  </a:cubicBezTo>
                  <a:cubicBezTo>
                    <a:pt x="274" y="13014"/>
                    <a:pt x="0" y="13017"/>
                    <a:pt x="0" y="13040"/>
                  </a:cubicBezTo>
                  <a:cubicBezTo>
                    <a:pt x="0" y="13047"/>
                    <a:pt x="69" y="13052"/>
                    <a:pt x="200" y="13055"/>
                  </a:cubicBezTo>
                  <a:cubicBezTo>
                    <a:pt x="219" y="13055"/>
                    <a:pt x="240" y="13056"/>
                    <a:pt x="262" y="13056"/>
                  </a:cubicBezTo>
                  <a:cubicBezTo>
                    <a:pt x="389" y="13056"/>
                    <a:pt x="560" y="13044"/>
                    <a:pt x="772" y="13024"/>
                  </a:cubicBezTo>
                  <a:cubicBezTo>
                    <a:pt x="1265" y="12971"/>
                    <a:pt x="1979" y="12816"/>
                    <a:pt x="2791" y="12436"/>
                  </a:cubicBezTo>
                  <a:cubicBezTo>
                    <a:pt x="3594" y="12052"/>
                    <a:pt x="4491" y="11423"/>
                    <a:pt x="5215" y="10478"/>
                  </a:cubicBezTo>
                  <a:cubicBezTo>
                    <a:pt x="5946" y="9540"/>
                    <a:pt x="6437" y="8271"/>
                    <a:pt x="6527" y="6902"/>
                  </a:cubicBezTo>
                  <a:cubicBezTo>
                    <a:pt x="6608" y="5532"/>
                    <a:pt x="6275" y="4213"/>
                    <a:pt x="5668" y="3192"/>
                  </a:cubicBezTo>
                  <a:cubicBezTo>
                    <a:pt x="5065" y="2163"/>
                    <a:pt x="4251" y="1430"/>
                    <a:pt x="3503" y="949"/>
                  </a:cubicBezTo>
                  <a:cubicBezTo>
                    <a:pt x="2743" y="470"/>
                    <a:pt x="2053" y="229"/>
                    <a:pt x="1570" y="118"/>
                  </a:cubicBezTo>
                  <a:cubicBezTo>
                    <a:pt x="1329" y="63"/>
                    <a:pt x="1139" y="27"/>
                    <a:pt x="1008" y="15"/>
                  </a:cubicBezTo>
                  <a:cubicBezTo>
                    <a:pt x="925" y="6"/>
                    <a:pt x="866" y="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5"/>
            <p:cNvSpPr/>
            <p:nvPr/>
          </p:nvSpPr>
          <p:spPr>
            <a:xfrm>
              <a:off x="2282146" y="1972808"/>
              <a:ext cx="116569" cy="145381"/>
            </a:xfrm>
            <a:custGeom>
              <a:avLst/>
              <a:gdLst/>
              <a:ahLst/>
              <a:cxnLst/>
              <a:rect l="l" t="t" r="r" b="b"/>
              <a:pathLst>
                <a:path w="7942" h="9905" extrusionOk="0">
                  <a:moveTo>
                    <a:pt x="7461" y="1"/>
                  </a:moveTo>
                  <a:cubicBezTo>
                    <a:pt x="7461" y="1"/>
                    <a:pt x="7461" y="1"/>
                    <a:pt x="7461" y="1"/>
                  </a:cubicBezTo>
                  <a:cubicBezTo>
                    <a:pt x="7411" y="13"/>
                    <a:pt x="7701" y="784"/>
                    <a:pt x="7713" y="2082"/>
                  </a:cubicBezTo>
                  <a:cubicBezTo>
                    <a:pt x="7735" y="3361"/>
                    <a:pt x="7375" y="5206"/>
                    <a:pt x="6185" y="6787"/>
                  </a:cubicBezTo>
                  <a:cubicBezTo>
                    <a:pt x="4989" y="8364"/>
                    <a:pt x="3313" y="9214"/>
                    <a:pt x="2077" y="9543"/>
                  </a:cubicBezTo>
                  <a:cubicBezTo>
                    <a:pt x="824" y="9885"/>
                    <a:pt x="1" y="9816"/>
                    <a:pt x="5" y="9869"/>
                  </a:cubicBezTo>
                  <a:cubicBezTo>
                    <a:pt x="5" y="9880"/>
                    <a:pt x="188" y="9905"/>
                    <a:pt x="528" y="9905"/>
                  </a:cubicBezTo>
                  <a:cubicBezTo>
                    <a:pt x="543" y="9905"/>
                    <a:pt x="559" y="9905"/>
                    <a:pt x="574" y="9904"/>
                  </a:cubicBezTo>
                  <a:cubicBezTo>
                    <a:pt x="941" y="9904"/>
                    <a:pt x="1475" y="9854"/>
                    <a:pt x="2117" y="9700"/>
                  </a:cubicBezTo>
                  <a:cubicBezTo>
                    <a:pt x="3391" y="9407"/>
                    <a:pt x="5132" y="8557"/>
                    <a:pt x="6370" y="6926"/>
                  </a:cubicBezTo>
                  <a:cubicBezTo>
                    <a:pt x="7599" y="5292"/>
                    <a:pt x="7942" y="3385"/>
                    <a:pt x="7878" y="2080"/>
                  </a:cubicBezTo>
                  <a:cubicBezTo>
                    <a:pt x="7851" y="1420"/>
                    <a:pt x="7751" y="892"/>
                    <a:pt x="7651" y="539"/>
                  </a:cubicBezTo>
                  <a:cubicBezTo>
                    <a:pt x="7555" y="189"/>
                    <a:pt x="7475" y="1"/>
                    <a:pt x="7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5"/>
            <p:cNvSpPr/>
            <p:nvPr/>
          </p:nvSpPr>
          <p:spPr>
            <a:xfrm>
              <a:off x="2396776" y="2071581"/>
              <a:ext cx="145513" cy="196444"/>
            </a:xfrm>
            <a:custGeom>
              <a:avLst/>
              <a:gdLst/>
              <a:ahLst/>
              <a:cxnLst/>
              <a:rect l="l" t="t" r="r" b="b"/>
              <a:pathLst>
                <a:path w="9914" h="13384" extrusionOk="0">
                  <a:moveTo>
                    <a:pt x="24" y="0"/>
                  </a:moveTo>
                  <a:cubicBezTo>
                    <a:pt x="12" y="0"/>
                    <a:pt x="6" y="1"/>
                    <a:pt x="6" y="4"/>
                  </a:cubicBezTo>
                  <a:cubicBezTo>
                    <a:pt x="1" y="23"/>
                    <a:pt x="253" y="75"/>
                    <a:pt x="703" y="185"/>
                  </a:cubicBezTo>
                  <a:cubicBezTo>
                    <a:pt x="1151" y="297"/>
                    <a:pt x="1794" y="487"/>
                    <a:pt x="2551" y="809"/>
                  </a:cubicBezTo>
                  <a:cubicBezTo>
                    <a:pt x="4063" y="1435"/>
                    <a:pt x="6052" y="2704"/>
                    <a:pt x="7530" y="4749"/>
                  </a:cubicBezTo>
                  <a:cubicBezTo>
                    <a:pt x="9004" y="6795"/>
                    <a:pt x="9585" y="9081"/>
                    <a:pt x="9704" y="10712"/>
                  </a:cubicBezTo>
                  <a:cubicBezTo>
                    <a:pt x="9769" y="11533"/>
                    <a:pt x="9750" y="12203"/>
                    <a:pt x="9714" y="12665"/>
                  </a:cubicBezTo>
                  <a:cubicBezTo>
                    <a:pt x="9678" y="13124"/>
                    <a:pt x="9647" y="13379"/>
                    <a:pt x="9666" y="13384"/>
                  </a:cubicBezTo>
                  <a:lnTo>
                    <a:pt x="9666" y="13381"/>
                  </a:lnTo>
                  <a:cubicBezTo>
                    <a:pt x="9666" y="13381"/>
                    <a:pt x="9667" y="13381"/>
                    <a:pt x="9667" y="13381"/>
                  </a:cubicBezTo>
                  <a:cubicBezTo>
                    <a:pt x="9676" y="13381"/>
                    <a:pt x="9693" y="13319"/>
                    <a:pt x="9716" y="13200"/>
                  </a:cubicBezTo>
                  <a:cubicBezTo>
                    <a:pt x="9738" y="13081"/>
                    <a:pt x="9778" y="12905"/>
                    <a:pt x="9804" y="12672"/>
                  </a:cubicBezTo>
                  <a:cubicBezTo>
                    <a:pt x="9869" y="12212"/>
                    <a:pt x="9914" y="11533"/>
                    <a:pt x="9866" y="10700"/>
                  </a:cubicBezTo>
                  <a:cubicBezTo>
                    <a:pt x="9788" y="9043"/>
                    <a:pt x="9223" y="6702"/>
                    <a:pt x="7716" y="4614"/>
                  </a:cubicBezTo>
                  <a:cubicBezTo>
                    <a:pt x="6206" y="2525"/>
                    <a:pt x="4163" y="1254"/>
                    <a:pt x="2616" y="659"/>
                  </a:cubicBezTo>
                  <a:cubicBezTo>
                    <a:pt x="1837" y="351"/>
                    <a:pt x="1180" y="182"/>
                    <a:pt x="722" y="99"/>
                  </a:cubicBezTo>
                  <a:cubicBezTo>
                    <a:pt x="494" y="49"/>
                    <a:pt x="313" y="32"/>
                    <a:pt x="191" y="16"/>
                  </a:cubicBezTo>
                  <a:cubicBezTo>
                    <a:pt x="108" y="6"/>
                    <a:pt x="51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5"/>
            <p:cNvSpPr/>
            <p:nvPr/>
          </p:nvSpPr>
          <p:spPr>
            <a:xfrm>
              <a:off x="2468402" y="1916178"/>
              <a:ext cx="55129" cy="184026"/>
            </a:xfrm>
            <a:custGeom>
              <a:avLst/>
              <a:gdLst/>
              <a:ahLst/>
              <a:cxnLst/>
              <a:rect l="l" t="t" r="r" b="b"/>
              <a:pathLst>
                <a:path w="3756" h="12538" extrusionOk="0">
                  <a:moveTo>
                    <a:pt x="34" y="0"/>
                  </a:moveTo>
                  <a:cubicBezTo>
                    <a:pt x="32" y="0"/>
                    <a:pt x="31" y="1"/>
                    <a:pt x="31" y="1"/>
                  </a:cubicBezTo>
                  <a:cubicBezTo>
                    <a:pt x="0" y="44"/>
                    <a:pt x="774" y="435"/>
                    <a:pt x="1667" y="1452"/>
                  </a:cubicBezTo>
                  <a:cubicBezTo>
                    <a:pt x="2555" y="2445"/>
                    <a:pt x="3505" y="4181"/>
                    <a:pt x="3524" y="6247"/>
                  </a:cubicBezTo>
                  <a:cubicBezTo>
                    <a:pt x="3531" y="8317"/>
                    <a:pt x="2600" y="10062"/>
                    <a:pt x="1726" y="11067"/>
                  </a:cubicBezTo>
                  <a:cubicBezTo>
                    <a:pt x="845" y="12096"/>
                    <a:pt x="76" y="12493"/>
                    <a:pt x="107" y="12536"/>
                  </a:cubicBezTo>
                  <a:cubicBezTo>
                    <a:pt x="108" y="12537"/>
                    <a:pt x="109" y="12537"/>
                    <a:pt x="110" y="12537"/>
                  </a:cubicBezTo>
                  <a:cubicBezTo>
                    <a:pt x="136" y="12537"/>
                    <a:pt x="323" y="12443"/>
                    <a:pt x="626" y="12243"/>
                  </a:cubicBezTo>
                  <a:cubicBezTo>
                    <a:pt x="948" y="12034"/>
                    <a:pt x="1384" y="11684"/>
                    <a:pt x="1848" y="11174"/>
                  </a:cubicBezTo>
                  <a:cubicBezTo>
                    <a:pt x="2312" y="10665"/>
                    <a:pt x="2786" y="9981"/>
                    <a:pt x="3150" y="9141"/>
                  </a:cubicBezTo>
                  <a:cubicBezTo>
                    <a:pt x="3517" y="8305"/>
                    <a:pt x="3755" y="7307"/>
                    <a:pt x="3755" y="6247"/>
                  </a:cubicBezTo>
                  <a:cubicBezTo>
                    <a:pt x="3741" y="5188"/>
                    <a:pt x="3491" y="4192"/>
                    <a:pt x="3115" y="3359"/>
                  </a:cubicBezTo>
                  <a:cubicBezTo>
                    <a:pt x="2741" y="2526"/>
                    <a:pt x="2260" y="1847"/>
                    <a:pt x="1788" y="1344"/>
                  </a:cubicBezTo>
                  <a:cubicBezTo>
                    <a:pt x="1319" y="840"/>
                    <a:pt x="876" y="494"/>
                    <a:pt x="552" y="287"/>
                  </a:cubicBezTo>
                  <a:cubicBezTo>
                    <a:pt x="250" y="92"/>
                    <a:pt x="61" y="0"/>
                    <a:pt x="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5"/>
            <p:cNvSpPr/>
            <p:nvPr/>
          </p:nvSpPr>
          <p:spPr>
            <a:xfrm>
              <a:off x="2520184" y="1921154"/>
              <a:ext cx="41435" cy="67355"/>
            </a:xfrm>
            <a:custGeom>
              <a:avLst/>
              <a:gdLst/>
              <a:ahLst/>
              <a:cxnLst/>
              <a:rect l="l" t="t" r="r" b="b"/>
              <a:pathLst>
                <a:path w="2823" h="4589" extrusionOk="0">
                  <a:moveTo>
                    <a:pt x="2766" y="0"/>
                  </a:moveTo>
                  <a:cubicBezTo>
                    <a:pt x="2692" y="0"/>
                    <a:pt x="2342" y="1148"/>
                    <a:pt x="1594" y="2401"/>
                  </a:cubicBezTo>
                  <a:cubicBezTo>
                    <a:pt x="846" y="3675"/>
                    <a:pt x="1" y="4537"/>
                    <a:pt x="53" y="4587"/>
                  </a:cubicBezTo>
                  <a:cubicBezTo>
                    <a:pt x="54" y="4588"/>
                    <a:pt x="56" y="4588"/>
                    <a:pt x="58" y="4588"/>
                  </a:cubicBezTo>
                  <a:cubicBezTo>
                    <a:pt x="134" y="4588"/>
                    <a:pt x="1047" y="3789"/>
                    <a:pt x="1792" y="2520"/>
                  </a:cubicBezTo>
                  <a:cubicBezTo>
                    <a:pt x="2566" y="1222"/>
                    <a:pt x="2823" y="10"/>
                    <a:pt x="2768" y="1"/>
                  </a:cubicBezTo>
                  <a:cubicBezTo>
                    <a:pt x="2767" y="0"/>
                    <a:pt x="2767" y="0"/>
                    <a:pt x="2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5"/>
            <p:cNvSpPr/>
            <p:nvPr/>
          </p:nvSpPr>
          <p:spPr>
            <a:xfrm>
              <a:off x="2665930" y="1692768"/>
              <a:ext cx="121192" cy="480717"/>
            </a:xfrm>
            <a:custGeom>
              <a:avLst/>
              <a:gdLst/>
              <a:ahLst/>
              <a:cxnLst/>
              <a:rect l="l" t="t" r="r" b="b"/>
              <a:pathLst>
                <a:path w="8257" h="32752" extrusionOk="0">
                  <a:moveTo>
                    <a:pt x="1419" y="0"/>
                  </a:moveTo>
                  <a:cubicBezTo>
                    <a:pt x="1418" y="0"/>
                    <a:pt x="1418" y="0"/>
                    <a:pt x="1417" y="1"/>
                  </a:cubicBezTo>
                  <a:lnTo>
                    <a:pt x="1417" y="3"/>
                  </a:lnTo>
                  <a:cubicBezTo>
                    <a:pt x="1413" y="10"/>
                    <a:pt x="1529" y="79"/>
                    <a:pt x="1753" y="208"/>
                  </a:cubicBezTo>
                  <a:cubicBezTo>
                    <a:pt x="1872" y="275"/>
                    <a:pt x="2010" y="351"/>
                    <a:pt x="2170" y="441"/>
                  </a:cubicBezTo>
                  <a:cubicBezTo>
                    <a:pt x="2329" y="546"/>
                    <a:pt x="2510" y="665"/>
                    <a:pt x="2713" y="799"/>
                  </a:cubicBezTo>
                  <a:cubicBezTo>
                    <a:pt x="3515" y="1351"/>
                    <a:pt x="4625" y="2265"/>
                    <a:pt x="5635" y="3694"/>
                  </a:cubicBezTo>
                  <a:cubicBezTo>
                    <a:pt x="6637" y="5109"/>
                    <a:pt x="7556" y="7049"/>
                    <a:pt x="7780" y="9349"/>
                  </a:cubicBezTo>
                  <a:cubicBezTo>
                    <a:pt x="8028" y="11635"/>
                    <a:pt x="7425" y="14229"/>
                    <a:pt x="5982" y="16460"/>
                  </a:cubicBezTo>
                  <a:cubicBezTo>
                    <a:pt x="4496" y="18753"/>
                    <a:pt x="2310" y="20391"/>
                    <a:pt x="98" y="21141"/>
                  </a:cubicBezTo>
                  <a:lnTo>
                    <a:pt x="1" y="21174"/>
                  </a:lnTo>
                  <a:lnTo>
                    <a:pt x="32" y="21272"/>
                  </a:lnTo>
                  <a:cubicBezTo>
                    <a:pt x="1048" y="24549"/>
                    <a:pt x="1056" y="27523"/>
                    <a:pt x="834" y="29552"/>
                  </a:cubicBezTo>
                  <a:cubicBezTo>
                    <a:pt x="727" y="30571"/>
                    <a:pt x="572" y="31371"/>
                    <a:pt x="453" y="31914"/>
                  </a:cubicBezTo>
                  <a:cubicBezTo>
                    <a:pt x="396" y="32171"/>
                    <a:pt x="348" y="32376"/>
                    <a:pt x="313" y="32535"/>
                  </a:cubicBezTo>
                  <a:cubicBezTo>
                    <a:pt x="282" y="32676"/>
                    <a:pt x="267" y="32750"/>
                    <a:pt x="272" y="32752"/>
                  </a:cubicBezTo>
                  <a:cubicBezTo>
                    <a:pt x="272" y="32752"/>
                    <a:pt x="272" y="32752"/>
                    <a:pt x="272" y="32752"/>
                  </a:cubicBezTo>
                  <a:cubicBezTo>
                    <a:pt x="280" y="32752"/>
                    <a:pt x="304" y="32681"/>
                    <a:pt x="346" y="32545"/>
                  </a:cubicBezTo>
                  <a:cubicBezTo>
                    <a:pt x="386" y="32404"/>
                    <a:pt x="453" y="32202"/>
                    <a:pt x="520" y="31930"/>
                  </a:cubicBezTo>
                  <a:cubicBezTo>
                    <a:pt x="658" y="31390"/>
                    <a:pt x="834" y="30590"/>
                    <a:pt x="963" y="29566"/>
                  </a:cubicBezTo>
                  <a:cubicBezTo>
                    <a:pt x="1217" y="27548"/>
                    <a:pt x="1243" y="24586"/>
                    <a:pt x="264" y="21308"/>
                  </a:cubicBezTo>
                  <a:lnTo>
                    <a:pt x="264" y="21308"/>
                  </a:lnTo>
                  <a:cubicBezTo>
                    <a:pt x="2493" y="20539"/>
                    <a:pt x="4685" y="18889"/>
                    <a:pt x="6178" y="16586"/>
                  </a:cubicBezTo>
                  <a:cubicBezTo>
                    <a:pt x="7649" y="14314"/>
                    <a:pt x="8256" y="11659"/>
                    <a:pt x="7992" y="9328"/>
                  </a:cubicBezTo>
                  <a:cubicBezTo>
                    <a:pt x="7751" y="6983"/>
                    <a:pt x="6799" y="5020"/>
                    <a:pt x="5768" y="3599"/>
                  </a:cubicBezTo>
                  <a:cubicBezTo>
                    <a:pt x="4727" y="2161"/>
                    <a:pt x="3587" y="1258"/>
                    <a:pt x="2763" y="725"/>
                  </a:cubicBezTo>
                  <a:cubicBezTo>
                    <a:pt x="2556" y="596"/>
                    <a:pt x="2370" y="482"/>
                    <a:pt x="2206" y="382"/>
                  </a:cubicBezTo>
                  <a:cubicBezTo>
                    <a:pt x="2039" y="299"/>
                    <a:pt x="1898" y="227"/>
                    <a:pt x="1777" y="165"/>
                  </a:cubicBezTo>
                  <a:cubicBezTo>
                    <a:pt x="1557" y="57"/>
                    <a:pt x="1434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5"/>
            <p:cNvSpPr/>
            <p:nvPr/>
          </p:nvSpPr>
          <p:spPr>
            <a:xfrm>
              <a:off x="2540644" y="1714184"/>
              <a:ext cx="68515" cy="145410"/>
            </a:xfrm>
            <a:custGeom>
              <a:avLst/>
              <a:gdLst/>
              <a:ahLst/>
              <a:cxnLst/>
              <a:rect l="l" t="t" r="r" b="b"/>
              <a:pathLst>
                <a:path w="4668" h="9907" extrusionOk="0">
                  <a:moveTo>
                    <a:pt x="2357" y="1"/>
                  </a:moveTo>
                  <a:cubicBezTo>
                    <a:pt x="2356" y="1"/>
                    <a:pt x="2355" y="1"/>
                    <a:pt x="2355" y="2"/>
                  </a:cubicBezTo>
                  <a:cubicBezTo>
                    <a:pt x="2319" y="40"/>
                    <a:pt x="2927" y="454"/>
                    <a:pt x="3522" y="1428"/>
                  </a:cubicBezTo>
                  <a:cubicBezTo>
                    <a:pt x="4117" y="2376"/>
                    <a:pt x="4634" y="3978"/>
                    <a:pt x="4241" y="5674"/>
                  </a:cubicBezTo>
                  <a:cubicBezTo>
                    <a:pt x="3834" y="7367"/>
                    <a:pt x="2653" y="8569"/>
                    <a:pt x="1698" y="9150"/>
                  </a:cubicBezTo>
                  <a:cubicBezTo>
                    <a:pt x="729" y="9753"/>
                    <a:pt x="0" y="9853"/>
                    <a:pt x="17" y="9903"/>
                  </a:cubicBezTo>
                  <a:cubicBezTo>
                    <a:pt x="17" y="9905"/>
                    <a:pt x="23" y="9906"/>
                    <a:pt x="35" y="9906"/>
                  </a:cubicBezTo>
                  <a:cubicBezTo>
                    <a:pt x="89" y="9906"/>
                    <a:pt x="257" y="9883"/>
                    <a:pt x="512" y="9819"/>
                  </a:cubicBezTo>
                  <a:cubicBezTo>
                    <a:pt x="829" y="9743"/>
                    <a:pt x="1274" y="9581"/>
                    <a:pt x="1781" y="9291"/>
                  </a:cubicBezTo>
                  <a:cubicBezTo>
                    <a:pt x="2288" y="9000"/>
                    <a:pt x="2846" y="8562"/>
                    <a:pt x="3338" y="7964"/>
                  </a:cubicBezTo>
                  <a:cubicBezTo>
                    <a:pt x="3834" y="7369"/>
                    <a:pt x="4253" y="6602"/>
                    <a:pt x="4465" y="5726"/>
                  </a:cubicBezTo>
                  <a:cubicBezTo>
                    <a:pt x="4667" y="4850"/>
                    <a:pt x="4636" y="3976"/>
                    <a:pt x="4460" y="3221"/>
                  </a:cubicBezTo>
                  <a:cubicBezTo>
                    <a:pt x="4286" y="2466"/>
                    <a:pt x="3984" y="1826"/>
                    <a:pt x="3660" y="1340"/>
                  </a:cubicBezTo>
                  <a:cubicBezTo>
                    <a:pt x="3338" y="854"/>
                    <a:pt x="3010" y="509"/>
                    <a:pt x="2762" y="299"/>
                  </a:cubicBezTo>
                  <a:cubicBezTo>
                    <a:pt x="2526" y="97"/>
                    <a:pt x="2376" y="1"/>
                    <a:pt x="23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5"/>
            <p:cNvSpPr/>
            <p:nvPr/>
          </p:nvSpPr>
          <p:spPr>
            <a:xfrm>
              <a:off x="2819706" y="1786301"/>
              <a:ext cx="302312" cy="371884"/>
            </a:xfrm>
            <a:custGeom>
              <a:avLst/>
              <a:gdLst/>
              <a:ahLst/>
              <a:cxnLst/>
              <a:rect l="l" t="t" r="r" b="b"/>
              <a:pathLst>
                <a:path w="20597" h="25337" extrusionOk="0">
                  <a:moveTo>
                    <a:pt x="20234" y="1"/>
                  </a:moveTo>
                  <a:cubicBezTo>
                    <a:pt x="19996" y="1"/>
                    <a:pt x="19646" y="10"/>
                    <a:pt x="19196" y="49"/>
                  </a:cubicBezTo>
                  <a:cubicBezTo>
                    <a:pt x="18296" y="125"/>
                    <a:pt x="16991" y="308"/>
                    <a:pt x="15448" y="806"/>
                  </a:cubicBezTo>
                  <a:cubicBezTo>
                    <a:pt x="14679" y="1058"/>
                    <a:pt x="13848" y="1384"/>
                    <a:pt x="13012" y="1844"/>
                  </a:cubicBezTo>
                  <a:cubicBezTo>
                    <a:pt x="12171" y="2304"/>
                    <a:pt x="11338" y="2887"/>
                    <a:pt x="10488" y="3535"/>
                  </a:cubicBezTo>
                  <a:cubicBezTo>
                    <a:pt x="8802" y="4840"/>
                    <a:pt x="7066" y="6502"/>
                    <a:pt x="5816" y="8654"/>
                  </a:cubicBezTo>
                  <a:cubicBezTo>
                    <a:pt x="4609" y="10802"/>
                    <a:pt x="3523" y="12883"/>
                    <a:pt x="2651" y="14833"/>
                  </a:cubicBezTo>
                  <a:cubicBezTo>
                    <a:pt x="1789" y="16788"/>
                    <a:pt x="1142" y="18608"/>
                    <a:pt x="746" y="20174"/>
                  </a:cubicBezTo>
                  <a:cubicBezTo>
                    <a:pt x="344" y="21741"/>
                    <a:pt x="146" y="23037"/>
                    <a:pt x="75" y="23937"/>
                  </a:cubicBezTo>
                  <a:cubicBezTo>
                    <a:pt x="22" y="24387"/>
                    <a:pt x="27" y="24739"/>
                    <a:pt x="10" y="24975"/>
                  </a:cubicBezTo>
                  <a:cubicBezTo>
                    <a:pt x="3" y="25213"/>
                    <a:pt x="1" y="25337"/>
                    <a:pt x="10" y="25337"/>
                  </a:cubicBezTo>
                  <a:cubicBezTo>
                    <a:pt x="18" y="25337"/>
                    <a:pt x="34" y="25213"/>
                    <a:pt x="58" y="24977"/>
                  </a:cubicBezTo>
                  <a:cubicBezTo>
                    <a:pt x="87" y="24742"/>
                    <a:pt x="99" y="24392"/>
                    <a:pt x="165" y="23946"/>
                  </a:cubicBezTo>
                  <a:cubicBezTo>
                    <a:pt x="263" y="23053"/>
                    <a:pt x="484" y="21768"/>
                    <a:pt x="903" y="20217"/>
                  </a:cubicBezTo>
                  <a:cubicBezTo>
                    <a:pt x="1318" y="18662"/>
                    <a:pt x="1977" y="16860"/>
                    <a:pt x="2847" y="14922"/>
                  </a:cubicBezTo>
                  <a:cubicBezTo>
                    <a:pt x="3723" y="12983"/>
                    <a:pt x="4813" y="10909"/>
                    <a:pt x="6016" y="8771"/>
                  </a:cubicBezTo>
                  <a:cubicBezTo>
                    <a:pt x="7242" y="6654"/>
                    <a:pt x="8954" y="5006"/>
                    <a:pt x="10619" y="3704"/>
                  </a:cubicBezTo>
                  <a:cubicBezTo>
                    <a:pt x="11457" y="3056"/>
                    <a:pt x="12286" y="2470"/>
                    <a:pt x="13105" y="2013"/>
                  </a:cubicBezTo>
                  <a:cubicBezTo>
                    <a:pt x="13924" y="1551"/>
                    <a:pt x="14741" y="1220"/>
                    <a:pt x="15500" y="963"/>
                  </a:cubicBezTo>
                  <a:cubicBezTo>
                    <a:pt x="17019" y="449"/>
                    <a:pt x="18312" y="239"/>
                    <a:pt x="19203" y="137"/>
                  </a:cubicBezTo>
                  <a:cubicBezTo>
                    <a:pt x="19651" y="87"/>
                    <a:pt x="19998" y="60"/>
                    <a:pt x="20236" y="46"/>
                  </a:cubicBezTo>
                  <a:cubicBezTo>
                    <a:pt x="20472" y="32"/>
                    <a:pt x="20596" y="22"/>
                    <a:pt x="20596" y="13"/>
                  </a:cubicBezTo>
                  <a:cubicBezTo>
                    <a:pt x="20596" y="6"/>
                    <a:pt x="20472" y="1"/>
                    <a:pt x="20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5"/>
            <p:cNvSpPr/>
            <p:nvPr/>
          </p:nvSpPr>
          <p:spPr>
            <a:xfrm>
              <a:off x="2781750" y="1733267"/>
              <a:ext cx="132582" cy="80213"/>
            </a:xfrm>
            <a:custGeom>
              <a:avLst/>
              <a:gdLst/>
              <a:ahLst/>
              <a:cxnLst/>
              <a:rect l="l" t="t" r="r" b="b"/>
              <a:pathLst>
                <a:path w="9033" h="5465" extrusionOk="0">
                  <a:moveTo>
                    <a:pt x="8418" y="1"/>
                  </a:moveTo>
                  <a:cubicBezTo>
                    <a:pt x="8317" y="1"/>
                    <a:pt x="8206" y="4"/>
                    <a:pt x="8085" y="16"/>
                  </a:cubicBezTo>
                  <a:cubicBezTo>
                    <a:pt x="7885" y="33"/>
                    <a:pt x="7657" y="40"/>
                    <a:pt x="7409" y="85"/>
                  </a:cubicBezTo>
                  <a:cubicBezTo>
                    <a:pt x="6906" y="149"/>
                    <a:pt x="6321" y="285"/>
                    <a:pt x="5685" y="495"/>
                  </a:cubicBezTo>
                  <a:cubicBezTo>
                    <a:pt x="5054" y="714"/>
                    <a:pt x="4380" y="1014"/>
                    <a:pt x="3716" y="1407"/>
                  </a:cubicBezTo>
                  <a:cubicBezTo>
                    <a:pt x="3056" y="1809"/>
                    <a:pt x="2477" y="2266"/>
                    <a:pt x="1987" y="2719"/>
                  </a:cubicBezTo>
                  <a:cubicBezTo>
                    <a:pt x="1506" y="3183"/>
                    <a:pt x="1108" y="3638"/>
                    <a:pt x="818" y="4050"/>
                  </a:cubicBezTo>
                  <a:cubicBezTo>
                    <a:pt x="661" y="4247"/>
                    <a:pt x="549" y="4447"/>
                    <a:pt x="441" y="4616"/>
                  </a:cubicBezTo>
                  <a:cubicBezTo>
                    <a:pt x="332" y="4783"/>
                    <a:pt x="251" y="4936"/>
                    <a:pt x="189" y="5062"/>
                  </a:cubicBezTo>
                  <a:cubicBezTo>
                    <a:pt x="63" y="5314"/>
                    <a:pt x="1" y="5457"/>
                    <a:pt x="15" y="5464"/>
                  </a:cubicBezTo>
                  <a:cubicBezTo>
                    <a:pt x="16" y="5465"/>
                    <a:pt x="17" y="5465"/>
                    <a:pt x="18" y="5465"/>
                  </a:cubicBezTo>
                  <a:cubicBezTo>
                    <a:pt x="66" y="5465"/>
                    <a:pt x="348" y="4916"/>
                    <a:pt x="949" y="4147"/>
                  </a:cubicBezTo>
                  <a:cubicBezTo>
                    <a:pt x="1251" y="3754"/>
                    <a:pt x="1654" y="3321"/>
                    <a:pt x="2132" y="2876"/>
                  </a:cubicBezTo>
                  <a:cubicBezTo>
                    <a:pt x="2620" y="2440"/>
                    <a:pt x="3189" y="1997"/>
                    <a:pt x="3835" y="1604"/>
                  </a:cubicBezTo>
                  <a:cubicBezTo>
                    <a:pt x="4485" y="1218"/>
                    <a:pt x="5142" y="921"/>
                    <a:pt x="5756" y="695"/>
                  </a:cubicBezTo>
                  <a:cubicBezTo>
                    <a:pt x="6373" y="480"/>
                    <a:pt x="6945" y="328"/>
                    <a:pt x="7435" y="247"/>
                  </a:cubicBezTo>
                  <a:cubicBezTo>
                    <a:pt x="8411" y="71"/>
                    <a:pt x="9033" y="83"/>
                    <a:pt x="9033" y="37"/>
                  </a:cubicBezTo>
                  <a:cubicBezTo>
                    <a:pt x="9033" y="21"/>
                    <a:pt x="8878" y="11"/>
                    <a:pt x="8597" y="4"/>
                  </a:cubicBezTo>
                  <a:cubicBezTo>
                    <a:pt x="8542" y="2"/>
                    <a:pt x="8482" y="1"/>
                    <a:pt x="84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5"/>
            <p:cNvSpPr/>
            <p:nvPr/>
          </p:nvSpPr>
          <p:spPr>
            <a:xfrm>
              <a:off x="2969166" y="2003824"/>
              <a:ext cx="57609" cy="171609"/>
            </a:xfrm>
            <a:custGeom>
              <a:avLst/>
              <a:gdLst/>
              <a:ahLst/>
              <a:cxnLst/>
              <a:rect l="l" t="t" r="r" b="b"/>
              <a:pathLst>
                <a:path w="3925" h="11692" extrusionOk="0">
                  <a:moveTo>
                    <a:pt x="3810" y="0"/>
                  </a:moveTo>
                  <a:cubicBezTo>
                    <a:pt x="3810" y="0"/>
                    <a:pt x="3810" y="0"/>
                    <a:pt x="3810" y="0"/>
                  </a:cubicBezTo>
                  <a:cubicBezTo>
                    <a:pt x="3793" y="0"/>
                    <a:pt x="3786" y="186"/>
                    <a:pt x="3786" y="517"/>
                  </a:cubicBezTo>
                  <a:cubicBezTo>
                    <a:pt x="3779" y="850"/>
                    <a:pt x="3781" y="1331"/>
                    <a:pt x="3758" y="1924"/>
                  </a:cubicBezTo>
                  <a:cubicBezTo>
                    <a:pt x="3715" y="3110"/>
                    <a:pt x="3579" y="4748"/>
                    <a:pt x="3224" y="6522"/>
                  </a:cubicBezTo>
                  <a:cubicBezTo>
                    <a:pt x="3043" y="7406"/>
                    <a:pt x="2846" y="8251"/>
                    <a:pt x="2605" y="8989"/>
                  </a:cubicBezTo>
                  <a:cubicBezTo>
                    <a:pt x="2362" y="9727"/>
                    <a:pt x="2024" y="10349"/>
                    <a:pt x="1624" y="10770"/>
                  </a:cubicBezTo>
                  <a:cubicBezTo>
                    <a:pt x="1226" y="11197"/>
                    <a:pt x="800" y="11430"/>
                    <a:pt x="495" y="11539"/>
                  </a:cubicBezTo>
                  <a:cubicBezTo>
                    <a:pt x="186" y="11651"/>
                    <a:pt x="0" y="11661"/>
                    <a:pt x="2" y="11682"/>
                  </a:cubicBezTo>
                  <a:cubicBezTo>
                    <a:pt x="2" y="11687"/>
                    <a:pt x="27" y="11691"/>
                    <a:pt x="74" y="11691"/>
                  </a:cubicBezTo>
                  <a:cubicBezTo>
                    <a:pt x="92" y="11691"/>
                    <a:pt x="114" y="11691"/>
                    <a:pt x="138" y="11689"/>
                  </a:cubicBezTo>
                  <a:cubicBezTo>
                    <a:pt x="226" y="11685"/>
                    <a:pt x="357" y="11670"/>
                    <a:pt x="522" y="11625"/>
                  </a:cubicBezTo>
                  <a:cubicBezTo>
                    <a:pt x="848" y="11537"/>
                    <a:pt x="1310" y="11318"/>
                    <a:pt x="1741" y="10885"/>
                  </a:cubicBezTo>
                  <a:cubicBezTo>
                    <a:pt x="2179" y="10456"/>
                    <a:pt x="2548" y="9811"/>
                    <a:pt x="2807" y="9058"/>
                  </a:cubicBezTo>
                  <a:cubicBezTo>
                    <a:pt x="3065" y="8303"/>
                    <a:pt x="3267" y="7460"/>
                    <a:pt x="3450" y="6568"/>
                  </a:cubicBezTo>
                  <a:cubicBezTo>
                    <a:pt x="3808" y="4777"/>
                    <a:pt x="3919" y="3120"/>
                    <a:pt x="3919" y="1927"/>
                  </a:cubicBezTo>
                  <a:cubicBezTo>
                    <a:pt x="3924" y="1331"/>
                    <a:pt x="3898" y="848"/>
                    <a:pt x="3877" y="515"/>
                  </a:cubicBezTo>
                  <a:cubicBezTo>
                    <a:pt x="3848" y="183"/>
                    <a:pt x="3825" y="0"/>
                    <a:pt x="38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5"/>
            <p:cNvSpPr/>
            <p:nvPr/>
          </p:nvSpPr>
          <p:spPr>
            <a:xfrm>
              <a:off x="3014343" y="2115720"/>
              <a:ext cx="163419" cy="158179"/>
            </a:xfrm>
            <a:custGeom>
              <a:avLst/>
              <a:gdLst/>
              <a:ahLst/>
              <a:cxnLst/>
              <a:rect l="l" t="t" r="r" b="b"/>
              <a:pathLst>
                <a:path w="11134" h="10777" extrusionOk="0">
                  <a:moveTo>
                    <a:pt x="1376" y="1"/>
                  </a:moveTo>
                  <a:cubicBezTo>
                    <a:pt x="1120" y="1"/>
                    <a:pt x="897" y="9"/>
                    <a:pt x="708" y="21"/>
                  </a:cubicBezTo>
                  <a:cubicBezTo>
                    <a:pt x="480" y="30"/>
                    <a:pt x="301" y="57"/>
                    <a:pt x="182" y="68"/>
                  </a:cubicBezTo>
                  <a:cubicBezTo>
                    <a:pt x="63" y="85"/>
                    <a:pt x="1" y="95"/>
                    <a:pt x="1" y="104"/>
                  </a:cubicBezTo>
                  <a:cubicBezTo>
                    <a:pt x="1" y="112"/>
                    <a:pt x="65" y="115"/>
                    <a:pt x="185" y="115"/>
                  </a:cubicBezTo>
                  <a:cubicBezTo>
                    <a:pt x="306" y="115"/>
                    <a:pt x="483" y="112"/>
                    <a:pt x="711" y="111"/>
                  </a:cubicBezTo>
                  <a:cubicBezTo>
                    <a:pt x="734" y="111"/>
                    <a:pt x="758" y="111"/>
                    <a:pt x="783" y="111"/>
                  </a:cubicBezTo>
                  <a:cubicBezTo>
                    <a:pt x="1234" y="111"/>
                    <a:pt x="1867" y="133"/>
                    <a:pt x="2632" y="226"/>
                  </a:cubicBezTo>
                  <a:cubicBezTo>
                    <a:pt x="3437" y="323"/>
                    <a:pt x="4392" y="518"/>
                    <a:pt x="5394" y="895"/>
                  </a:cubicBezTo>
                  <a:cubicBezTo>
                    <a:pt x="6397" y="1266"/>
                    <a:pt x="7440" y="1842"/>
                    <a:pt x="8366" y="2657"/>
                  </a:cubicBezTo>
                  <a:cubicBezTo>
                    <a:pt x="9278" y="3478"/>
                    <a:pt x="9942" y="4476"/>
                    <a:pt x="10357" y="5457"/>
                  </a:cubicBezTo>
                  <a:cubicBezTo>
                    <a:pt x="10766" y="6443"/>
                    <a:pt x="10947" y="7403"/>
                    <a:pt x="10950" y="8210"/>
                  </a:cubicBezTo>
                  <a:cubicBezTo>
                    <a:pt x="10969" y="9841"/>
                    <a:pt x="10423" y="10762"/>
                    <a:pt x="10490" y="10777"/>
                  </a:cubicBezTo>
                  <a:cubicBezTo>
                    <a:pt x="10490" y="10777"/>
                    <a:pt x="10491" y="10777"/>
                    <a:pt x="10491" y="10777"/>
                  </a:cubicBezTo>
                  <a:cubicBezTo>
                    <a:pt x="10500" y="10777"/>
                    <a:pt x="10530" y="10720"/>
                    <a:pt x="10581" y="10617"/>
                  </a:cubicBezTo>
                  <a:cubicBezTo>
                    <a:pt x="10628" y="10505"/>
                    <a:pt x="10721" y="10348"/>
                    <a:pt x="10788" y="10129"/>
                  </a:cubicBezTo>
                  <a:cubicBezTo>
                    <a:pt x="10950" y="9698"/>
                    <a:pt x="11102" y="9036"/>
                    <a:pt x="11114" y="8210"/>
                  </a:cubicBezTo>
                  <a:cubicBezTo>
                    <a:pt x="11133" y="7381"/>
                    <a:pt x="10964" y="6393"/>
                    <a:pt x="10552" y="5376"/>
                  </a:cubicBezTo>
                  <a:cubicBezTo>
                    <a:pt x="10138" y="4364"/>
                    <a:pt x="9461" y="3333"/>
                    <a:pt x="8519" y="2483"/>
                  </a:cubicBezTo>
                  <a:cubicBezTo>
                    <a:pt x="7568" y="1647"/>
                    <a:pt x="6494" y="1061"/>
                    <a:pt x="5468" y="695"/>
                  </a:cubicBezTo>
                  <a:cubicBezTo>
                    <a:pt x="4442" y="321"/>
                    <a:pt x="3468" y="142"/>
                    <a:pt x="2651" y="64"/>
                  </a:cubicBezTo>
                  <a:cubicBezTo>
                    <a:pt x="2170" y="17"/>
                    <a:pt x="1741" y="1"/>
                    <a:pt x="13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5"/>
            <p:cNvSpPr/>
            <p:nvPr/>
          </p:nvSpPr>
          <p:spPr>
            <a:xfrm>
              <a:off x="3016089" y="1915679"/>
              <a:ext cx="213675" cy="242531"/>
            </a:xfrm>
            <a:custGeom>
              <a:avLst/>
              <a:gdLst/>
              <a:ahLst/>
              <a:cxnLst/>
              <a:rect l="l" t="t" r="r" b="b"/>
              <a:pathLst>
                <a:path w="14558" h="16524" extrusionOk="0">
                  <a:moveTo>
                    <a:pt x="3831" y="1"/>
                  </a:moveTo>
                  <a:cubicBezTo>
                    <a:pt x="2678" y="1"/>
                    <a:pt x="1744" y="136"/>
                    <a:pt x="1094" y="274"/>
                  </a:cubicBezTo>
                  <a:cubicBezTo>
                    <a:pt x="737" y="350"/>
                    <a:pt x="463" y="416"/>
                    <a:pt x="282" y="474"/>
                  </a:cubicBezTo>
                  <a:cubicBezTo>
                    <a:pt x="96" y="526"/>
                    <a:pt x="1" y="559"/>
                    <a:pt x="3" y="567"/>
                  </a:cubicBezTo>
                  <a:cubicBezTo>
                    <a:pt x="4" y="568"/>
                    <a:pt x="8" y="569"/>
                    <a:pt x="14" y="569"/>
                  </a:cubicBezTo>
                  <a:cubicBezTo>
                    <a:pt x="81" y="569"/>
                    <a:pt x="459" y="472"/>
                    <a:pt x="1108" y="362"/>
                  </a:cubicBezTo>
                  <a:cubicBezTo>
                    <a:pt x="1705" y="260"/>
                    <a:pt x="2534" y="156"/>
                    <a:pt x="3545" y="156"/>
                  </a:cubicBezTo>
                  <a:cubicBezTo>
                    <a:pt x="3741" y="156"/>
                    <a:pt x="3943" y="160"/>
                    <a:pt x="4151" y="169"/>
                  </a:cubicBezTo>
                  <a:cubicBezTo>
                    <a:pt x="5433" y="231"/>
                    <a:pt x="6971" y="483"/>
                    <a:pt x="8521" y="1178"/>
                  </a:cubicBezTo>
                  <a:cubicBezTo>
                    <a:pt x="10074" y="1857"/>
                    <a:pt x="11590" y="3050"/>
                    <a:pt x="12695" y="4665"/>
                  </a:cubicBezTo>
                  <a:cubicBezTo>
                    <a:pt x="13791" y="6281"/>
                    <a:pt x="14331" y="8160"/>
                    <a:pt x="14217" y="9846"/>
                  </a:cubicBezTo>
                  <a:cubicBezTo>
                    <a:pt x="14114" y="11539"/>
                    <a:pt x="13460" y="12987"/>
                    <a:pt x="12710" y="14016"/>
                  </a:cubicBezTo>
                  <a:cubicBezTo>
                    <a:pt x="11943" y="15047"/>
                    <a:pt x="11093" y="15685"/>
                    <a:pt x="10466" y="16032"/>
                  </a:cubicBezTo>
                  <a:cubicBezTo>
                    <a:pt x="10150" y="16204"/>
                    <a:pt x="9900" y="16330"/>
                    <a:pt x="9721" y="16397"/>
                  </a:cubicBezTo>
                  <a:cubicBezTo>
                    <a:pt x="9545" y="16471"/>
                    <a:pt x="9454" y="16516"/>
                    <a:pt x="9457" y="16523"/>
                  </a:cubicBezTo>
                  <a:cubicBezTo>
                    <a:pt x="9457" y="16524"/>
                    <a:pt x="9458" y="16524"/>
                    <a:pt x="9460" y="16524"/>
                  </a:cubicBezTo>
                  <a:cubicBezTo>
                    <a:pt x="9480" y="16524"/>
                    <a:pt x="9575" y="16495"/>
                    <a:pt x="9738" y="16440"/>
                  </a:cubicBezTo>
                  <a:cubicBezTo>
                    <a:pt x="9923" y="16387"/>
                    <a:pt x="10181" y="16275"/>
                    <a:pt x="10509" y="16113"/>
                  </a:cubicBezTo>
                  <a:cubicBezTo>
                    <a:pt x="11157" y="15785"/>
                    <a:pt x="12040" y="15156"/>
                    <a:pt x="12840" y="14113"/>
                  </a:cubicBezTo>
                  <a:cubicBezTo>
                    <a:pt x="13624" y="13075"/>
                    <a:pt x="14312" y="11601"/>
                    <a:pt x="14431" y="9860"/>
                  </a:cubicBezTo>
                  <a:cubicBezTo>
                    <a:pt x="14557" y="8122"/>
                    <a:pt x="14010" y="6191"/>
                    <a:pt x="12886" y="4536"/>
                  </a:cubicBezTo>
                  <a:cubicBezTo>
                    <a:pt x="11755" y="2883"/>
                    <a:pt x="10195" y="1667"/>
                    <a:pt x="8607" y="986"/>
                  </a:cubicBezTo>
                  <a:cubicBezTo>
                    <a:pt x="7021" y="286"/>
                    <a:pt x="5454" y="47"/>
                    <a:pt x="4156" y="5"/>
                  </a:cubicBezTo>
                  <a:cubicBezTo>
                    <a:pt x="4046" y="2"/>
                    <a:pt x="3938" y="1"/>
                    <a:pt x="38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5"/>
            <p:cNvSpPr/>
            <p:nvPr/>
          </p:nvSpPr>
          <p:spPr>
            <a:xfrm>
              <a:off x="3146850" y="1831056"/>
              <a:ext cx="71832" cy="159163"/>
            </a:xfrm>
            <a:custGeom>
              <a:avLst/>
              <a:gdLst/>
              <a:ahLst/>
              <a:cxnLst/>
              <a:rect l="l" t="t" r="r" b="b"/>
              <a:pathLst>
                <a:path w="4894" h="10844" extrusionOk="0">
                  <a:moveTo>
                    <a:pt x="31" y="1"/>
                  </a:moveTo>
                  <a:cubicBezTo>
                    <a:pt x="28" y="1"/>
                    <a:pt x="27" y="1"/>
                    <a:pt x="26" y="2"/>
                  </a:cubicBezTo>
                  <a:cubicBezTo>
                    <a:pt x="0" y="43"/>
                    <a:pt x="614" y="393"/>
                    <a:pt x="1436" y="1162"/>
                  </a:cubicBezTo>
                  <a:cubicBezTo>
                    <a:pt x="1641" y="1355"/>
                    <a:pt x="1862" y="1569"/>
                    <a:pt x="2074" y="1822"/>
                  </a:cubicBezTo>
                  <a:cubicBezTo>
                    <a:pt x="2303" y="2062"/>
                    <a:pt x="2508" y="2350"/>
                    <a:pt x="2734" y="2643"/>
                  </a:cubicBezTo>
                  <a:cubicBezTo>
                    <a:pt x="3158" y="3253"/>
                    <a:pt x="3570" y="3960"/>
                    <a:pt x="3903" y="4748"/>
                  </a:cubicBezTo>
                  <a:cubicBezTo>
                    <a:pt x="4224" y="5541"/>
                    <a:pt x="4434" y="6332"/>
                    <a:pt x="4565" y="7063"/>
                  </a:cubicBezTo>
                  <a:cubicBezTo>
                    <a:pt x="4615" y="7429"/>
                    <a:pt x="4672" y="7779"/>
                    <a:pt x="4682" y="8108"/>
                  </a:cubicBezTo>
                  <a:cubicBezTo>
                    <a:pt x="4710" y="8439"/>
                    <a:pt x="4705" y="8746"/>
                    <a:pt x="4698" y="9027"/>
                  </a:cubicBezTo>
                  <a:cubicBezTo>
                    <a:pt x="4663" y="10151"/>
                    <a:pt x="4474" y="10834"/>
                    <a:pt x="4524" y="10844"/>
                  </a:cubicBezTo>
                  <a:cubicBezTo>
                    <a:pt x="4525" y="10844"/>
                    <a:pt x="4525" y="10844"/>
                    <a:pt x="4525" y="10844"/>
                  </a:cubicBezTo>
                  <a:cubicBezTo>
                    <a:pt x="4540" y="10844"/>
                    <a:pt x="4590" y="10675"/>
                    <a:pt x="4667" y="10370"/>
                  </a:cubicBezTo>
                  <a:cubicBezTo>
                    <a:pt x="4708" y="10215"/>
                    <a:pt x="4753" y="10025"/>
                    <a:pt x="4779" y="9801"/>
                  </a:cubicBezTo>
                  <a:cubicBezTo>
                    <a:pt x="4808" y="9575"/>
                    <a:pt x="4858" y="9320"/>
                    <a:pt x="4863" y="9034"/>
                  </a:cubicBezTo>
                  <a:cubicBezTo>
                    <a:pt x="4879" y="8748"/>
                    <a:pt x="4893" y="8434"/>
                    <a:pt x="4872" y="8098"/>
                  </a:cubicBezTo>
                  <a:cubicBezTo>
                    <a:pt x="4872" y="7760"/>
                    <a:pt x="4820" y="7405"/>
                    <a:pt x="4774" y="7029"/>
                  </a:cubicBezTo>
                  <a:cubicBezTo>
                    <a:pt x="4655" y="6281"/>
                    <a:pt x="4446" y="5470"/>
                    <a:pt x="4117" y="4660"/>
                  </a:cubicBezTo>
                  <a:cubicBezTo>
                    <a:pt x="3774" y="3853"/>
                    <a:pt x="3348" y="3131"/>
                    <a:pt x="2905" y="2519"/>
                  </a:cubicBezTo>
                  <a:cubicBezTo>
                    <a:pt x="2669" y="2222"/>
                    <a:pt x="2455" y="1933"/>
                    <a:pt x="2217" y="1693"/>
                  </a:cubicBezTo>
                  <a:cubicBezTo>
                    <a:pt x="1993" y="1441"/>
                    <a:pt x="1762" y="1229"/>
                    <a:pt x="1548" y="1040"/>
                  </a:cubicBezTo>
                  <a:cubicBezTo>
                    <a:pt x="1341" y="840"/>
                    <a:pt x="1126" y="698"/>
                    <a:pt x="945" y="559"/>
                  </a:cubicBezTo>
                  <a:cubicBezTo>
                    <a:pt x="767" y="417"/>
                    <a:pt x="603" y="314"/>
                    <a:pt x="464" y="236"/>
                  </a:cubicBezTo>
                  <a:cubicBezTo>
                    <a:pt x="211" y="83"/>
                    <a:pt x="59" y="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5"/>
            <p:cNvSpPr/>
            <p:nvPr/>
          </p:nvSpPr>
          <p:spPr>
            <a:xfrm>
              <a:off x="3267146" y="1996822"/>
              <a:ext cx="160366" cy="68926"/>
            </a:xfrm>
            <a:custGeom>
              <a:avLst/>
              <a:gdLst/>
              <a:ahLst/>
              <a:cxnLst/>
              <a:rect l="l" t="t" r="r" b="b"/>
              <a:pathLst>
                <a:path w="10926" h="4696" extrusionOk="0">
                  <a:moveTo>
                    <a:pt x="8836" y="1"/>
                  </a:moveTo>
                  <a:cubicBezTo>
                    <a:pt x="8331" y="1"/>
                    <a:pt x="7755" y="48"/>
                    <a:pt x="7134" y="146"/>
                  </a:cubicBezTo>
                  <a:cubicBezTo>
                    <a:pt x="6396" y="280"/>
                    <a:pt x="5596" y="491"/>
                    <a:pt x="4791" y="813"/>
                  </a:cubicBezTo>
                  <a:cubicBezTo>
                    <a:pt x="3991" y="1144"/>
                    <a:pt x="3272" y="1553"/>
                    <a:pt x="2651" y="1973"/>
                  </a:cubicBezTo>
                  <a:cubicBezTo>
                    <a:pt x="2041" y="2408"/>
                    <a:pt x="1524" y="2846"/>
                    <a:pt x="1134" y="3258"/>
                  </a:cubicBezTo>
                  <a:cubicBezTo>
                    <a:pt x="929" y="3451"/>
                    <a:pt x="772" y="3656"/>
                    <a:pt x="624" y="3825"/>
                  </a:cubicBezTo>
                  <a:cubicBezTo>
                    <a:pt x="476" y="3992"/>
                    <a:pt x="362" y="4149"/>
                    <a:pt x="274" y="4280"/>
                  </a:cubicBezTo>
                  <a:cubicBezTo>
                    <a:pt x="93" y="4539"/>
                    <a:pt x="0" y="4687"/>
                    <a:pt x="12" y="4694"/>
                  </a:cubicBezTo>
                  <a:cubicBezTo>
                    <a:pt x="13" y="4695"/>
                    <a:pt x="14" y="4695"/>
                    <a:pt x="15" y="4695"/>
                  </a:cubicBezTo>
                  <a:cubicBezTo>
                    <a:pt x="69" y="4695"/>
                    <a:pt x="465" y="4128"/>
                    <a:pt x="1250" y="3373"/>
                  </a:cubicBezTo>
                  <a:cubicBezTo>
                    <a:pt x="1648" y="2985"/>
                    <a:pt x="2165" y="2565"/>
                    <a:pt x="2772" y="2149"/>
                  </a:cubicBezTo>
                  <a:cubicBezTo>
                    <a:pt x="3386" y="1746"/>
                    <a:pt x="4094" y="1351"/>
                    <a:pt x="4879" y="1027"/>
                  </a:cubicBezTo>
                  <a:cubicBezTo>
                    <a:pt x="5668" y="711"/>
                    <a:pt x="6449" y="499"/>
                    <a:pt x="7170" y="358"/>
                  </a:cubicBezTo>
                  <a:cubicBezTo>
                    <a:pt x="7881" y="234"/>
                    <a:pt x="8532" y="170"/>
                    <a:pt x="9083" y="170"/>
                  </a:cubicBezTo>
                  <a:cubicBezTo>
                    <a:pt x="9093" y="170"/>
                    <a:pt x="9103" y="170"/>
                    <a:pt x="9113" y="170"/>
                  </a:cubicBezTo>
                  <a:cubicBezTo>
                    <a:pt x="9151" y="170"/>
                    <a:pt x="9189" y="170"/>
                    <a:pt x="9226" y="170"/>
                  </a:cubicBezTo>
                  <a:cubicBezTo>
                    <a:pt x="10113" y="170"/>
                    <a:pt x="10707" y="259"/>
                    <a:pt x="10875" y="259"/>
                  </a:cubicBezTo>
                  <a:cubicBezTo>
                    <a:pt x="10905" y="259"/>
                    <a:pt x="10922" y="256"/>
                    <a:pt x="10923" y="249"/>
                  </a:cubicBezTo>
                  <a:cubicBezTo>
                    <a:pt x="10925" y="234"/>
                    <a:pt x="10756" y="194"/>
                    <a:pt x="10444" y="134"/>
                  </a:cubicBezTo>
                  <a:cubicBezTo>
                    <a:pt x="10289" y="103"/>
                    <a:pt x="10099" y="70"/>
                    <a:pt x="9875" y="56"/>
                  </a:cubicBezTo>
                  <a:cubicBezTo>
                    <a:pt x="9665" y="38"/>
                    <a:pt x="9430" y="5"/>
                    <a:pt x="9167" y="5"/>
                  </a:cubicBezTo>
                  <a:cubicBezTo>
                    <a:pt x="9150" y="5"/>
                    <a:pt x="9133" y="5"/>
                    <a:pt x="9115" y="6"/>
                  </a:cubicBezTo>
                  <a:cubicBezTo>
                    <a:pt x="9025" y="2"/>
                    <a:pt x="8932" y="1"/>
                    <a:pt x="88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5"/>
            <p:cNvSpPr/>
            <p:nvPr/>
          </p:nvSpPr>
          <p:spPr>
            <a:xfrm>
              <a:off x="3356546" y="2556492"/>
              <a:ext cx="205103" cy="208538"/>
            </a:xfrm>
            <a:custGeom>
              <a:avLst/>
              <a:gdLst/>
              <a:ahLst/>
              <a:cxnLst/>
              <a:rect l="l" t="t" r="r" b="b"/>
              <a:pathLst>
                <a:path w="13974" h="14208" extrusionOk="0">
                  <a:moveTo>
                    <a:pt x="13448" y="0"/>
                  </a:moveTo>
                  <a:cubicBezTo>
                    <a:pt x="13448" y="0"/>
                    <a:pt x="13447" y="1"/>
                    <a:pt x="13447" y="1"/>
                  </a:cubicBezTo>
                  <a:cubicBezTo>
                    <a:pt x="13440" y="3"/>
                    <a:pt x="13464" y="79"/>
                    <a:pt x="13504" y="225"/>
                  </a:cubicBezTo>
                  <a:cubicBezTo>
                    <a:pt x="13542" y="372"/>
                    <a:pt x="13597" y="589"/>
                    <a:pt x="13647" y="872"/>
                  </a:cubicBezTo>
                  <a:cubicBezTo>
                    <a:pt x="13749" y="1437"/>
                    <a:pt x="13830" y="2270"/>
                    <a:pt x="13726" y="3292"/>
                  </a:cubicBezTo>
                  <a:cubicBezTo>
                    <a:pt x="13623" y="4311"/>
                    <a:pt x="13326" y="5508"/>
                    <a:pt x="12747" y="6737"/>
                  </a:cubicBezTo>
                  <a:cubicBezTo>
                    <a:pt x="12173" y="7963"/>
                    <a:pt x="11330" y="9216"/>
                    <a:pt x="10275" y="10371"/>
                  </a:cubicBezTo>
                  <a:cubicBezTo>
                    <a:pt x="9223" y="11528"/>
                    <a:pt x="8006" y="12426"/>
                    <a:pt x="6782" y="13004"/>
                  </a:cubicBezTo>
                  <a:cubicBezTo>
                    <a:pt x="5563" y="13597"/>
                    <a:pt x="4351" y="13857"/>
                    <a:pt x="3334" y="13978"/>
                  </a:cubicBezTo>
                  <a:cubicBezTo>
                    <a:pt x="2313" y="14097"/>
                    <a:pt x="1477" y="14086"/>
                    <a:pt x="898" y="14097"/>
                  </a:cubicBezTo>
                  <a:cubicBezTo>
                    <a:pt x="608" y="14102"/>
                    <a:pt x="381" y="14116"/>
                    <a:pt x="229" y="14136"/>
                  </a:cubicBezTo>
                  <a:cubicBezTo>
                    <a:pt x="77" y="14164"/>
                    <a:pt x="0" y="14183"/>
                    <a:pt x="3" y="14190"/>
                  </a:cubicBezTo>
                  <a:cubicBezTo>
                    <a:pt x="3" y="14194"/>
                    <a:pt x="14" y="14195"/>
                    <a:pt x="35" y="14195"/>
                  </a:cubicBezTo>
                  <a:cubicBezTo>
                    <a:pt x="71" y="14195"/>
                    <a:pt x="139" y="14191"/>
                    <a:pt x="234" y="14183"/>
                  </a:cubicBezTo>
                  <a:cubicBezTo>
                    <a:pt x="297" y="14181"/>
                    <a:pt x="372" y="14180"/>
                    <a:pt x="459" y="14180"/>
                  </a:cubicBezTo>
                  <a:cubicBezTo>
                    <a:pt x="581" y="14180"/>
                    <a:pt x="728" y="14182"/>
                    <a:pt x="898" y="14188"/>
                  </a:cubicBezTo>
                  <a:cubicBezTo>
                    <a:pt x="1174" y="14195"/>
                    <a:pt x="1510" y="14207"/>
                    <a:pt x="1899" y="14207"/>
                  </a:cubicBezTo>
                  <a:cubicBezTo>
                    <a:pt x="2323" y="14207"/>
                    <a:pt x="2811" y="14192"/>
                    <a:pt x="3351" y="14140"/>
                  </a:cubicBezTo>
                  <a:cubicBezTo>
                    <a:pt x="4384" y="14040"/>
                    <a:pt x="5622" y="13790"/>
                    <a:pt x="6873" y="13197"/>
                  </a:cubicBezTo>
                  <a:cubicBezTo>
                    <a:pt x="8127" y="12616"/>
                    <a:pt x="9375" y="11704"/>
                    <a:pt x="10447" y="10528"/>
                  </a:cubicBezTo>
                  <a:cubicBezTo>
                    <a:pt x="11516" y="9354"/>
                    <a:pt x="12364" y="8080"/>
                    <a:pt x="12940" y="6825"/>
                  </a:cubicBezTo>
                  <a:cubicBezTo>
                    <a:pt x="13516" y="5573"/>
                    <a:pt x="13807" y="4344"/>
                    <a:pt x="13888" y="3306"/>
                  </a:cubicBezTo>
                  <a:cubicBezTo>
                    <a:pt x="13973" y="2265"/>
                    <a:pt x="13866" y="1420"/>
                    <a:pt x="13735" y="853"/>
                  </a:cubicBezTo>
                  <a:cubicBezTo>
                    <a:pt x="13671" y="570"/>
                    <a:pt x="13602" y="353"/>
                    <a:pt x="13547" y="210"/>
                  </a:cubicBezTo>
                  <a:cubicBezTo>
                    <a:pt x="13494" y="72"/>
                    <a:pt x="13457" y="0"/>
                    <a:pt x="13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5"/>
            <p:cNvSpPr/>
            <p:nvPr/>
          </p:nvSpPr>
          <p:spPr>
            <a:xfrm>
              <a:off x="2175896" y="2279813"/>
              <a:ext cx="868453" cy="376214"/>
            </a:xfrm>
            <a:custGeom>
              <a:avLst/>
              <a:gdLst/>
              <a:ahLst/>
              <a:cxnLst/>
              <a:rect l="l" t="t" r="r" b="b"/>
              <a:pathLst>
                <a:path w="59169" h="25632" extrusionOk="0">
                  <a:moveTo>
                    <a:pt x="59169" y="0"/>
                  </a:moveTo>
                  <a:lnTo>
                    <a:pt x="59169" y="0"/>
                  </a:lnTo>
                  <a:cubicBezTo>
                    <a:pt x="57293" y="657"/>
                    <a:pt x="55557" y="1715"/>
                    <a:pt x="54111" y="3084"/>
                  </a:cubicBezTo>
                  <a:cubicBezTo>
                    <a:pt x="51173" y="2061"/>
                    <a:pt x="48064" y="1556"/>
                    <a:pt x="44954" y="1556"/>
                  </a:cubicBezTo>
                  <a:cubicBezTo>
                    <a:pt x="40431" y="1556"/>
                    <a:pt x="35905" y="2624"/>
                    <a:pt x="31897" y="4722"/>
                  </a:cubicBezTo>
                  <a:cubicBezTo>
                    <a:pt x="30704" y="5346"/>
                    <a:pt x="29540" y="6063"/>
                    <a:pt x="28239" y="6408"/>
                  </a:cubicBezTo>
                  <a:cubicBezTo>
                    <a:pt x="27439" y="6620"/>
                    <a:pt x="26617" y="6684"/>
                    <a:pt x="25789" y="6684"/>
                  </a:cubicBezTo>
                  <a:cubicBezTo>
                    <a:pt x="24941" y="6684"/>
                    <a:pt x="24087" y="6617"/>
                    <a:pt x="23241" y="6570"/>
                  </a:cubicBezTo>
                  <a:cubicBezTo>
                    <a:pt x="22437" y="6525"/>
                    <a:pt x="21631" y="6500"/>
                    <a:pt x="20824" y="6500"/>
                  </a:cubicBezTo>
                  <a:cubicBezTo>
                    <a:pt x="17842" y="6500"/>
                    <a:pt x="14860" y="6840"/>
                    <a:pt x="12031" y="7760"/>
                  </a:cubicBezTo>
                  <a:cubicBezTo>
                    <a:pt x="8437" y="8932"/>
                    <a:pt x="5094" y="11099"/>
                    <a:pt x="2956" y="14216"/>
                  </a:cubicBezTo>
                  <a:cubicBezTo>
                    <a:pt x="815" y="17330"/>
                    <a:pt x="1" y="21440"/>
                    <a:pt x="1248" y="25010"/>
                  </a:cubicBezTo>
                  <a:lnTo>
                    <a:pt x="1670" y="25631"/>
                  </a:lnTo>
                  <a:cubicBezTo>
                    <a:pt x="1341" y="21771"/>
                    <a:pt x="3013" y="17947"/>
                    <a:pt x="5861" y="14802"/>
                  </a:cubicBezTo>
                  <a:cubicBezTo>
                    <a:pt x="8709" y="11654"/>
                    <a:pt x="12638" y="8882"/>
                    <a:pt x="16843" y="8303"/>
                  </a:cubicBezTo>
                  <a:cubicBezTo>
                    <a:pt x="17824" y="8168"/>
                    <a:pt x="18797" y="8110"/>
                    <a:pt x="19764" y="8110"/>
                  </a:cubicBezTo>
                  <a:cubicBezTo>
                    <a:pt x="22940" y="8110"/>
                    <a:pt x="26061" y="8738"/>
                    <a:pt x="29259" y="9334"/>
                  </a:cubicBezTo>
                  <a:cubicBezTo>
                    <a:pt x="35180" y="6101"/>
                    <a:pt x="41749" y="4346"/>
                    <a:pt x="48370" y="4346"/>
                  </a:cubicBezTo>
                  <a:cubicBezTo>
                    <a:pt x="51325" y="4346"/>
                    <a:pt x="54291" y="4696"/>
                    <a:pt x="57214" y="5420"/>
                  </a:cubicBezTo>
                  <a:cubicBezTo>
                    <a:pt x="56381" y="3477"/>
                    <a:pt x="57288" y="965"/>
                    <a:pt x="59169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5"/>
            <p:cNvSpPr/>
            <p:nvPr/>
          </p:nvSpPr>
          <p:spPr>
            <a:xfrm>
              <a:off x="2355724" y="2497733"/>
              <a:ext cx="822703" cy="164021"/>
            </a:xfrm>
            <a:custGeom>
              <a:avLst/>
              <a:gdLst/>
              <a:ahLst/>
              <a:cxnLst/>
              <a:rect l="l" t="t" r="r" b="b"/>
              <a:pathLst>
                <a:path w="56052" h="11175" extrusionOk="0">
                  <a:moveTo>
                    <a:pt x="56051" y="1"/>
                  </a:moveTo>
                  <a:lnTo>
                    <a:pt x="56051" y="1"/>
                  </a:lnTo>
                  <a:cubicBezTo>
                    <a:pt x="50529" y="3735"/>
                    <a:pt x="44145" y="5592"/>
                    <a:pt x="37653" y="5592"/>
                  </a:cubicBezTo>
                  <a:cubicBezTo>
                    <a:pt x="34514" y="5592"/>
                    <a:pt x="31350" y="5158"/>
                    <a:pt x="28246" y="4292"/>
                  </a:cubicBezTo>
                  <a:cubicBezTo>
                    <a:pt x="25247" y="6289"/>
                    <a:pt x="21671" y="7358"/>
                    <a:pt x="18094" y="7358"/>
                  </a:cubicBezTo>
                  <a:cubicBezTo>
                    <a:pt x="16388" y="7358"/>
                    <a:pt x="14681" y="7115"/>
                    <a:pt x="13037" y="6613"/>
                  </a:cubicBezTo>
                  <a:cubicBezTo>
                    <a:pt x="9433" y="8473"/>
                    <a:pt x="7058" y="9076"/>
                    <a:pt x="5174" y="9076"/>
                  </a:cubicBezTo>
                  <a:cubicBezTo>
                    <a:pt x="3194" y="9076"/>
                    <a:pt x="1756" y="8410"/>
                    <a:pt x="0" y="7833"/>
                  </a:cubicBezTo>
                  <a:lnTo>
                    <a:pt x="0" y="7833"/>
                  </a:lnTo>
                  <a:cubicBezTo>
                    <a:pt x="1693" y="9911"/>
                    <a:pt x="4836" y="11035"/>
                    <a:pt x="7513" y="11164"/>
                  </a:cubicBezTo>
                  <a:cubicBezTo>
                    <a:pt x="7659" y="11171"/>
                    <a:pt x="7806" y="11174"/>
                    <a:pt x="7952" y="11174"/>
                  </a:cubicBezTo>
                  <a:cubicBezTo>
                    <a:pt x="10486" y="11174"/>
                    <a:pt x="13009" y="10131"/>
                    <a:pt x="14792" y="8330"/>
                  </a:cubicBezTo>
                  <a:cubicBezTo>
                    <a:pt x="16633" y="9000"/>
                    <a:pt x="18567" y="9226"/>
                    <a:pt x="20528" y="9226"/>
                  </a:cubicBezTo>
                  <a:cubicBezTo>
                    <a:pt x="22504" y="9226"/>
                    <a:pt x="24507" y="8997"/>
                    <a:pt x="26467" y="8764"/>
                  </a:cubicBezTo>
                  <a:cubicBezTo>
                    <a:pt x="29725" y="8376"/>
                    <a:pt x="32985" y="7987"/>
                    <a:pt x="36242" y="7602"/>
                  </a:cubicBezTo>
                  <a:cubicBezTo>
                    <a:pt x="39842" y="7173"/>
                    <a:pt x="43467" y="6740"/>
                    <a:pt x="46924" y="5649"/>
                  </a:cubicBezTo>
                  <a:cubicBezTo>
                    <a:pt x="50382" y="4561"/>
                    <a:pt x="53701" y="2763"/>
                    <a:pt x="56051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5"/>
            <p:cNvSpPr/>
            <p:nvPr/>
          </p:nvSpPr>
          <p:spPr>
            <a:xfrm>
              <a:off x="2173034" y="2041563"/>
              <a:ext cx="226386" cy="183102"/>
            </a:xfrm>
            <a:custGeom>
              <a:avLst/>
              <a:gdLst/>
              <a:ahLst/>
              <a:cxnLst/>
              <a:rect l="l" t="t" r="r" b="b"/>
              <a:pathLst>
                <a:path w="15424" h="12475" extrusionOk="0">
                  <a:moveTo>
                    <a:pt x="15095" y="1"/>
                  </a:moveTo>
                  <a:cubicBezTo>
                    <a:pt x="14013" y="2894"/>
                    <a:pt x="10947" y="4841"/>
                    <a:pt x="7889" y="4841"/>
                  </a:cubicBezTo>
                  <a:cubicBezTo>
                    <a:pt x="7250" y="4841"/>
                    <a:pt x="6612" y="4756"/>
                    <a:pt x="5992" y="4578"/>
                  </a:cubicBezTo>
                  <a:cubicBezTo>
                    <a:pt x="5875" y="7668"/>
                    <a:pt x="4949" y="11343"/>
                    <a:pt x="0" y="12262"/>
                  </a:cubicBezTo>
                  <a:cubicBezTo>
                    <a:pt x="456" y="12408"/>
                    <a:pt x="970" y="12474"/>
                    <a:pt x="1507" y="12474"/>
                  </a:cubicBezTo>
                  <a:cubicBezTo>
                    <a:pt x="2817" y="12474"/>
                    <a:pt x="4257" y="12083"/>
                    <a:pt x="5282" y="11523"/>
                  </a:cubicBezTo>
                  <a:cubicBezTo>
                    <a:pt x="6727" y="10735"/>
                    <a:pt x="7825" y="9335"/>
                    <a:pt x="8249" y="7745"/>
                  </a:cubicBezTo>
                  <a:cubicBezTo>
                    <a:pt x="8361" y="7321"/>
                    <a:pt x="8449" y="6849"/>
                    <a:pt x="8789" y="6575"/>
                  </a:cubicBezTo>
                  <a:cubicBezTo>
                    <a:pt x="9154" y="6285"/>
                    <a:pt x="9668" y="6321"/>
                    <a:pt x="10135" y="6311"/>
                  </a:cubicBezTo>
                  <a:cubicBezTo>
                    <a:pt x="11661" y="6278"/>
                    <a:pt x="13159" y="5530"/>
                    <a:pt x="14104" y="4328"/>
                  </a:cubicBezTo>
                  <a:cubicBezTo>
                    <a:pt x="15050" y="3127"/>
                    <a:pt x="15424" y="1494"/>
                    <a:pt x="15095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5"/>
            <p:cNvSpPr/>
            <p:nvPr/>
          </p:nvSpPr>
          <p:spPr>
            <a:xfrm>
              <a:off x="2026876" y="1795225"/>
              <a:ext cx="607414" cy="377476"/>
            </a:xfrm>
            <a:custGeom>
              <a:avLst/>
              <a:gdLst/>
              <a:ahLst/>
              <a:cxnLst/>
              <a:rect l="l" t="t" r="r" b="b"/>
              <a:pathLst>
                <a:path w="41384" h="25718" extrusionOk="0">
                  <a:moveTo>
                    <a:pt x="28431" y="0"/>
                  </a:moveTo>
                  <a:cubicBezTo>
                    <a:pt x="27831" y="0"/>
                    <a:pt x="27228" y="40"/>
                    <a:pt x="26625" y="122"/>
                  </a:cubicBezTo>
                  <a:cubicBezTo>
                    <a:pt x="21810" y="772"/>
                    <a:pt x="17338" y="3639"/>
                    <a:pt x="14738" y="7746"/>
                  </a:cubicBezTo>
                  <a:cubicBezTo>
                    <a:pt x="12285" y="7815"/>
                    <a:pt x="9813" y="8191"/>
                    <a:pt x="7568" y="9177"/>
                  </a:cubicBezTo>
                  <a:cubicBezTo>
                    <a:pt x="5322" y="10163"/>
                    <a:pt x="3310" y="11794"/>
                    <a:pt x="2155" y="13959"/>
                  </a:cubicBezTo>
                  <a:cubicBezTo>
                    <a:pt x="238" y="17559"/>
                    <a:pt x="0" y="21969"/>
                    <a:pt x="2098" y="25717"/>
                  </a:cubicBezTo>
                  <a:cubicBezTo>
                    <a:pt x="1379" y="21250"/>
                    <a:pt x="2300" y="17507"/>
                    <a:pt x="4727" y="14633"/>
                  </a:cubicBezTo>
                  <a:cubicBezTo>
                    <a:pt x="7059" y="11865"/>
                    <a:pt x="11866" y="9578"/>
                    <a:pt x="15580" y="9578"/>
                  </a:cubicBezTo>
                  <a:cubicBezTo>
                    <a:pt x="15726" y="9578"/>
                    <a:pt x="15871" y="9582"/>
                    <a:pt x="16014" y="9589"/>
                  </a:cubicBezTo>
                  <a:cubicBezTo>
                    <a:pt x="17340" y="6453"/>
                    <a:pt x="19821" y="4360"/>
                    <a:pt x="23098" y="3434"/>
                  </a:cubicBezTo>
                  <a:cubicBezTo>
                    <a:pt x="24771" y="2960"/>
                    <a:pt x="26556" y="2703"/>
                    <a:pt x="28334" y="2703"/>
                  </a:cubicBezTo>
                  <a:cubicBezTo>
                    <a:pt x="30038" y="2703"/>
                    <a:pt x="31736" y="2939"/>
                    <a:pt x="33323" y="3446"/>
                  </a:cubicBezTo>
                  <a:cubicBezTo>
                    <a:pt x="36568" y="4479"/>
                    <a:pt x="41195" y="9377"/>
                    <a:pt x="41202" y="10101"/>
                  </a:cubicBezTo>
                  <a:cubicBezTo>
                    <a:pt x="41383" y="8492"/>
                    <a:pt x="40619" y="7422"/>
                    <a:pt x="39114" y="5375"/>
                  </a:cubicBezTo>
                  <a:cubicBezTo>
                    <a:pt x="36596" y="1950"/>
                    <a:pt x="32613" y="0"/>
                    <a:pt x="28431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5"/>
            <p:cNvSpPr/>
            <p:nvPr/>
          </p:nvSpPr>
          <p:spPr>
            <a:xfrm>
              <a:off x="2813174" y="1783879"/>
              <a:ext cx="284758" cy="352788"/>
            </a:xfrm>
            <a:custGeom>
              <a:avLst/>
              <a:gdLst/>
              <a:ahLst/>
              <a:cxnLst/>
              <a:rect l="l" t="t" r="r" b="b"/>
              <a:pathLst>
                <a:path w="19401" h="24036" extrusionOk="0">
                  <a:moveTo>
                    <a:pt x="17423" y="1"/>
                  </a:moveTo>
                  <a:cubicBezTo>
                    <a:pt x="12125" y="1"/>
                    <a:pt x="6956" y="3077"/>
                    <a:pt x="3873" y="7457"/>
                  </a:cubicBezTo>
                  <a:cubicBezTo>
                    <a:pt x="405" y="12384"/>
                    <a:pt x="1" y="18027"/>
                    <a:pt x="455" y="24035"/>
                  </a:cubicBezTo>
                  <a:cubicBezTo>
                    <a:pt x="455" y="24035"/>
                    <a:pt x="2660" y="13858"/>
                    <a:pt x="6256" y="9057"/>
                  </a:cubicBezTo>
                  <a:cubicBezTo>
                    <a:pt x="10046" y="3997"/>
                    <a:pt x="16056" y="357"/>
                    <a:pt x="18530" y="46"/>
                  </a:cubicBezTo>
                  <a:lnTo>
                    <a:pt x="18530" y="46"/>
                  </a:lnTo>
                  <a:cubicBezTo>
                    <a:pt x="18820" y="70"/>
                    <a:pt x="19110" y="104"/>
                    <a:pt x="19400" y="147"/>
                  </a:cubicBezTo>
                  <a:cubicBezTo>
                    <a:pt x="19266" y="65"/>
                    <a:pt x="19079" y="25"/>
                    <a:pt x="18848" y="25"/>
                  </a:cubicBezTo>
                  <a:cubicBezTo>
                    <a:pt x="18750" y="25"/>
                    <a:pt x="18644" y="32"/>
                    <a:pt x="18530" y="46"/>
                  </a:cubicBezTo>
                  <a:lnTo>
                    <a:pt x="18530" y="46"/>
                  </a:lnTo>
                  <a:cubicBezTo>
                    <a:pt x="18161" y="16"/>
                    <a:pt x="17791" y="1"/>
                    <a:pt x="17423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5"/>
            <p:cNvSpPr/>
            <p:nvPr/>
          </p:nvSpPr>
          <p:spPr>
            <a:xfrm>
              <a:off x="3014343" y="2023391"/>
              <a:ext cx="132978" cy="139113"/>
            </a:xfrm>
            <a:custGeom>
              <a:avLst/>
              <a:gdLst/>
              <a:ahLst/>
              <a:cxnLst/>
              <a:rect l="l" t="t" r="r" b="b"/>
              <a:pathLst>
                <a:path w="9060" h="9478" extrusionOk="0">
                  <a:moveTo>
                    <a:pt x="768" y="1"/>
                  </a:moveTo>
                  <a:lnTo>
                    <a:pt x="768" y="1"/>
                  </a:lnTo>
                  <a:cubicBezTo>
                    <a:pt x="975" y="2075"/>
                    <a:pt x="372" y="4284"/>
                    <a:pt x="1" y="6594"/>
                  </a:cubicBezTo>
                  <a:cubicBezTo>
                    <a:pt x="578" y="6402"/>
                    <a:pt x="1153" y="6320"/>
                    <a:pt x="1734" y="6320"/>
                  </a:cubicBezTo>
                  <a:cubicBezTo>
                    <a:pt x="2674" y="6320"/>
                    <a:pt x="3632" y="6534"/>
                    <a:pt x="4651" y="6839"/>
                  </a:cubicBezTo>
                  <a:cubicBezTo>
                    <a:pt x="6302" y="7337"/>
                    <a:pt x="7935" y="8302"/>
                    <a:pt x="9059" y="9478"/>
                  </a:cubicBezTo>
                  <a:cubicBezTo>
                    <a:pt x="7401" y="6904"/>
                    <a:pt x="4600" y="4903"/>
                    <a:pt x="1539" y="4903"/>
                  </a:cubicBezTo>
                  <a:cubicBezTo>
                    <a:pt x="1519" y="4903"/>
                    <a:pt x="1500" y="4903"/>
                    <a:pt x="1480" y="4904"/>
                  </a:cubicBezTo>
                  <a:cubicBezTo>
                    <a:pt x="1703" y="3301"/>
                    <a:pt x="1473" y="1641"/>
                    <a:pt x="825" y="160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5"/>
            <p:cNvSpPr/>
            <p:nvPr/>
          </p:nvSpPr>
          <p:spPr>
            <a:xfrm>
              <a:off x="3468740" y="2322058"/>
              <a:ext cx="169833" cy="420437"/>
            </a:xfrm>
            <a:custGeom>
              <a:avLst/>
              <a:gdLst/>
              <a:ahLst/>
              <a:cxnLst/>
              <a:rect l="l" t="t" r="r" b="b"/>
              <a:pathLst>
                <a:path w="11571" h="28645" extrusionOk="0">
                  <a:moveTo>
                    <a:pt x="6453" y="1"/>
                  </a:moveTo>
                  <a:cubicBezTo>
                    <a:pt x="9763" y="4854"/>
                    <a:pt x="9246" y="11305"/>
                    <a:pt x="5803" y="15969"/>
                  </a:cubicBezTo>
                  <a:cubicBezTo>
                    <a:pt x="6839" y="19620"/>
                    <a:pt x="6055" y="24161"/>
                    <a:pt x="0" y="28644"/>
                  </a:cubicBezTo>
                  <a:cubicBezTo>
                    <a:pt x="3634" y="28040"/>
                    <a:pt x="7575" y="24087"/>
                    <a:pt x="8044" y="20432"/>
                  </a:cubicBezTo>
                  <a:cubicBezTo>
                    <a:pt x="8239" y="18910"/>
                    <a:pt x="8029" y="17331"/>
                    <a:pt x="8475" y="15865"/>
                  </a:cubicBezTo>
                  <a:cubicBezTo>
                    <a:pt x="8868" y="14574"/>
                    <a:pt x="9730" y="13488"/>
                    <a:pt x="10327" y="12278"/>
                  </a:cubicBezTo>
                  <a:cubicBezTo>
                    <a:pt x="11377" y="10154"/>
                    <a:pt x="11570" y="7621"/>
                    <a:pt x="10858" y="5361"/>
                  </a:cubicBezTo>
                  <a:cubicBezTo>
                    <a:pt x="10146" y="3101"/>
                    <a:pt x="8532" y="1139"/>
                    <a:pt x="6453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5"/>
            <p:cNvSpPr/>
            <p:nvPr/>
          </p:nvSpPr>
          <p:spPr>
            <a:xfrm>
              <a:off x="1874672" y="2217663"/>
              <a:ext cx="1541" cy="4036"/>
            </a:xfrm>
            <a:custGeom>
              <a:avLst/>
              <a:gdLst/>
              <a:ahLst/>
              <a:cxnLst/>
              <a:rect l="l" t="t" r="r" b="b"/>
              <a:pathLst>
                <a:path w="105" h="275" extrusionOk="0">
                  <a:moveTo>
                    <a:pt x="105" y="0"/>
                  </a:moveTo>
                  <a:lnTo>
                    <a:pt x="0" y="108"/>
                  </a:lnTo>
                  <a:cubicBezTo>
                    <a:pt x="12" y="165"/>
                    <a:pt x="31" y="217"/>
                    <a:pt x="43" y="274"/>
                  </a:cubicBezTo>
                  <a:cubicBezTo>
                    <a:pt x="64" y="184"/>
                    <a:pt x="81" y="91"/>
                    <a:pt x="1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5"/>
            <p:cNvSpPr/>
            <p:nvPr/>
          </p:nvSpPr>
          <p:spPr>
            <a:xfrm>
              <a:off x="1867641" y="2221685"/>
              <a:ext cx="205030" cy="344716"/>
            </a:xfrm>
            <a:custGeom>
              <a:avLst/>
              <a:gdLst/>
              <a:ahLst/>
              <a:cxnLst/>
              <a:rect l="l" t="t" r="r" b="b"/>
              <a:pathLst>
                <a:path w="13969" h="23486" extrusionOk="0">
                  <a:moveTo>
                    <a:pt x="522" y="0"/>
                  </a:moveTo>
                  <a:lnTo>
                    <a:pt x="522" y="0"/>
                  </a:lnTo>
                  <a:cubicBezTo>
                    <a:pt x="0" y="2431"/>
                    <a:pt x="670" y="5298"/>
                    <a:pt x="2670" y="6749"/>
                  </a:cubicBezTo>
                  <a:cubicBezTo>
                    <a:pt x="1793" y="10430"/>
                    <a:pt x="2527" y="14464"/>
                    <a:pt x="4644" y="17600"/>
                  </a:cubicBezTo>
                  <a:cubicBezTo>
                    <a:pt x="6761" y="20733"/>
                    <a:pt x="10228" y="22924"/>
                    <a:pt x="13969" y="23486"/>
                  </a:cubicBezTo>
                  <a:cubicBezTo>
                    <a:pt x="11166" y="21243"/>
                    <a:pt x="8704" y="18576"/>
                    <a:pt x="6694" y="15602"/>
                  </a:cubicBezTo>
                  <a:cubicBezTo>
                    <a:pt x="6049" y="14647"/>
                    <a:pt x="5441" y="13642"/>
                    <a:pt x="5175" y="12523"/>
                  </a:cubicBezTo>
                  <a:cubicBezTo>
                    <a:pt x="4539" y="9877"/>
                    <a:pt x="5884" y="7201"/>
                    <a:pt x="7185" y="4813"/>
                  </a:cubicBezTo>
                  <a:lnTo>
                    <a:pt x="7185" y="4813"/>
                  </a:lnTo>
                  <a:cubicBezTo>
                    <a:pt x="6922" y="4839"/>
                    <a:pt x="6663" y="4852"/>
                    <a:pt x="6407" y="4852"/>
                  </a:cubicBezTo>
                  <a:cubicBezTo>
                    <a:pt x="3619" y="4852"/>
                    <a:pt x="1318" y="3264"/>
                    <a:pt x="522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5"/>
            <p:cNvSpPr/>
            <p:nvPr/>
          </p:nvSpPr>
          <p:spPr>
            <a:xfrm>
              <a:off x="2859936" y="2844018"/>
              <a:ext cx="524339" cy="236161"/>
            </a:xfrm>
            <a:custGeom>
              <a:avLst/>
              <a:gdLst/>
              <a:ahLst/>
              <a:cxnLst/>
              <a:rect l="l" t="t" r="r" b="b"/>
              <a:pathLst>
                <a:path w="35724" h="16090" extrusionOk="0">
                  <a:moveTo>
                    <a:pt x="24617" y="0"/>
                  </a:moveTo>
                  <a:cubicBezTo>
                    <a:pt x="15787" y="0"/>
                    <a:pt x="4908" y="1274"/>
                    <a:pt x="4908" y="1274"/>
                  </a:cubicBezTo>
                  <a:cubicBezTo>
                    <a:pt x="4546" y="1917"/>
                    <a:pt x="1" y="5746"/>
                    <a:pt x="1487" y="10452"/>
                  </a:cubicBezTo>
                  <a:cubicBezTo>
                    <a:pt x="2822" y="14681"/>
                    <a:pt x="7650" y="16090"/>
                    <a:pt x="12908" y="16090"/>
                  </a:cubicBezTo>
                  <a:cubicBezTo>
                    <a:pt x="15263" y="16090"/>
                    <a:pt x="17705" y="15807"/>
                    <a:pt x="19958" y="15369"/>
                  </a:cubicBezTo>
                  <a:cubicBezTo>
                    <a:pt x="30656" y="13288"/>
                    <a:pt x="35724" y="8716"/>
                    <a:pt x="35724" y="2596"/>
                  </a:cubicBezTo>
                  <a:cubicBezTo>
                    <a:pt x="35724" y="595"/>
                    <a:pt x="30648" y="0"/>
                    <a:pt x="246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5"/>
            <p:cNvSpPr/>
            <p:nvPr/>
          </p:nvSpPr>
          <p:spPr>
            <a:xfrm>
              <a:off x="2864765" y="2856010"/>
              <a:ext cx="519554" cy="26141"/>
            </a:xfrm>
            <a:custGeom>
              <a:avLst/>
              <a:gdLst/>
              <a:ahLst/>
              <a:cxnLst/>
              <a:rect l="l" t="t" r="r" b="b"/>
              <a:pathLst>
                <a:path w="35398" h="1781" extrusionOk="0">
                  <a:moveTo>
                    <a:pt x="17552" y="0"/>
                  </a:moveTo>
                  <a:cubicBezTo>
                    <a:pt x="12716" y="0"/>
                    <a:pt x="8352" y="263"/>
                    <a:pt x="5187" y="479"/>
                  </a:cubicBezTo>
                  <a:cubicBezTo>
                    <a:pt x="3582" y="591"/>
                    <a:pt x="2286" y="696"/>
                    <a:pt x="1391" y="776"/>
                  </a:cubicBezTo>
                  <a:cubicBezTo>
                    <a:pt x="960" y="817"/>
                    <a:pt x="617" y="850"/>
                    <a:pt x="360" y="874"/>
                  </a:cubicBezTo>
                  <a:cubicBezTo>
                    <a:pt x="124" y="898"/>
                    <a:pt x="0" y="915"/>
                    <a:pt x="3" y="924"/>
                  </a:cubicBezTo>
                  <a:cubicBezTo>
                    <a:pt x="3" y="927"/>
                    <a:pt x="22" y="928"/>
                    <a:pt x="60" y="928"/>
                  </a:cubicBezTo>
                  <a:cubicBezTo>
                    <a:pt x="118" y="928"/>
                    <a:pt x="220" y="925"/>
                    <a:pt x="362" y="919"/>
                  </a:cubicBezTo>
                  <a:cubicBezTo>
                    <a:pt x="622" y="907"/>
                    <a:pt x="965" y="888"/>
                    <a:pt x="1398" y="865"/>
                  </a:cubicBezTo>
                  <a:cubicBezTo>
                    <a:pt x="2317" y="810"/>
                    <a:pt x="3610" y="734"/>
                    <a:pt x="5196" y="641"/>
                  </a:cubicBezTo>
                  <a:cubicBezTo>
                    <a:pt x="8359" y="467"/>
                    <a:pt x="12711" y="231"/>
                    <a:pt x="17531" y="231"/>
                  </a:cubicBezTo>
                  <a:cubicBezTo>
                    <a:pt x="17602" y="231"/>
                    <a:pt x="17674" y="231"/>
                    <a:pt x="17745" y="231"/>
                  </a:cubicBezTo>
                  <a:cubicBezTo>
                    <a:pt x="20193" y="238"/>
                    <a:pt x="22529" y="300"/>
                    <a:pt x="24648" y="431"/>
                  </a:cubicBezTo>
                  <a:cubicBezTo>
                    <a:pt x="26765" y="574"/>
                    <a:pt x="28670" y="741"/>
                    <a:pt x="30261" y="960"/>
                  </a:cubicBezTo>
                  <a:cubicBezTo>
                    <a:pt x="31058" y="1053"/>
                    <a:pt x="31775" y="1165"/>
                    <a:pt x="32406" y="1269"/>
                  </a:cubicBezTo>
                  <a:cubicBezTo>
                    <a:pt x="33037" y="1365"/>
                    <a:pt x="33578" y="1453"/>
                    <a:pt x="34018" y="1543"/>
                  </a:cubicBezTo>
                  <a:cubicBezTo>
                    <a:pt x="34445" y="1619"/>
                    <a:pt x="34783" y="1681"/>
                    <a:pt x="35037" y="1729"/>
                  </a:cubicBezTo>
                  <a:cubicBezTo>
                    <a:pt x="35236" y="1763"/>
                    <a:pt x="35355" y="1781"/>
                    <a:pt x="35386" y="1781"/>
                  </a:cubicBezTo>
                  <a:cubicBezTo>
                    <a:pt x="35392" y="1781"/>
                    <a:pt x="35395" y="1780"/>
                    <a:pt x="35395" y="1779"/>
                  </a:cubicBezTo>
                  <a:cubicBezTo>
                    <a:pt x="35397" y="1769"/>
                    <a:pt x="35278" y="1738"/>
                    <a:pt x="35047" y="1684"/>
                  </a:cubicBezTo>
                  <a:cubicBezTo>
                    <a:pt x="34795" y="1627"/>
                    <a:pt x="34459" y="1550"/>
                    <a:pt x="34035" y="1455"/>
                  </a:cubicBezTo>
                  <a:cubicBezTo>
                    <a:pt x="33597" y="1350"/>
                    <a:pt x="33056" y="1248"/>
                    <a:pt x="32428" y="1141"/>
                  </a:cubicBezTo>
                  <a:cubicBezTo>
                    <a:pt x="31799" y="1024"/>
                    <a:pt x="31080" y="903"/>
                    <a:pt x="30282" y="798"/>
                  </a:cubicBezTo>
                  <a:cubicBezTo>
                    <a:pt x="28692" y="557"/>
                    <a:pt x="26782" y="374"/>
                    <a:pt x="24660" y="219"/>
                  </a:cubicBezTo>
                  <a:cubicBezTo>
                    <a:pt x="22539" y="76"/>
                    <a:pt x="20198" y="7"/>
                    <a:pt x="17745" y="0"/>
                  </a:cubicBezTo>
                  <a:cubicBezTo>
                    <a:pt x="17681" y="0"/>
                    <a:pt x="17616" y="0"/>
                    <a:pt x="175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5"/>
            <p:cNvSpPr/>
            <p:nvPr/>
          </p:nvSpPr>
          <p:spPr>
            <a:xfrm>
              <a:off x="2893694" y="2867988"/>
              <a:ext cx="1145" cy="88"/>
            </a:xfrm>
            <a:custGeom>
              <a:avLst/>
              <a:gdLst/>
              <a:ahLst/>
              <a:cxnLst/>
              <a:rect l="l" t="t" r="r" b="b"/>
              <a:pathLst>
                <a:path w="78" h="6" extrusionOk="0">
                  <a:moveTo>
                    <a:pt x="1" y="6"/>
                  </a:moveTo>
                  <a:lnTo>
                    <a:pt x="77" y="1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5"/>
            <p:cNvSpPr/>
            <p:nvPr/>
          </p:nvSpPr>
          <p:spPr>
            <a:xfrm>
              <a:off x="2894825" y="2858168"/>
              <a:ext cx="489451" cy="25539"/>
            </a:xfrm>
            <a:custGeom>
              <a:avLst/>
              <a:gdLst/>
              <a:ahLst/>
              <a:cxnLst/>
              <a:rect l="l" t="t" r="r" b="b"/>
              <a:pathLst>
                <a:path w="33347" h="1740" extrusionOk="0">
                  <a:moveTo>
                    <a:pt x="16922" y="0"/>
                  </a:moveTo>
                  <a:cubicBezTo>
                    <a:pt x="11287" y="0"/>
                    <a:pt x="5611" y="410"/>
                    <a:pt x="0" y="670"/>
                  </a:cubicBezTo>
                  <a:cubicBezTo>
                    <a:pt x="9752" y="1571"/>
                    <a:pt x="19139" y="1739"/>
                    <a:pt x="27943" y="1739"/>
                  </a:cubicBezTo>
                  <a:cubicBezTo>
                    <a:pt x="29770" y="1739"/>
                    <a:pt x="31572" y="1732"/>
                    <a:pt x="33347" y="1722"/>
                  </a:cubicBezTo>
                  <a:cubicBezTo>
                    <a:pt x="27979" y="397"/>
                    <a:pt x="22470" y="0"/>
                    <a:pt x="16922" y="0"/>
                  </a:cubicBezTo>
                  <a:close/>
                </a:path>
              </a:pathLst>
            </a:custGeom>
            <a:solidFill>
              <a:srgbClr val="2B2B2B">
                <a:alpha val="241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5"/>
            <p:cNvSpPr/>
            <p:nvPr/>
          </p:nvSpPr>
          <p:spPr>
            <a:xfrm>
              <a:off x="2488671" y="2672204"/>
              <a:ext cx="624674" cy="136941"/>
            </a:xfrm>
            <a:custGeom>
              <a:avLst/>
              <a:gdLst/>
              <a:ahLst/>
              <a:cxnLst/>
              <a:rect l="l" t="t" r="r" b="b"/>
              <a:pathLst>
                <a:path w="42560" h="9330" extrusionOk="0">
                  <a:moveTo>
                    <a:pt x="31877" y="1"/>
                  </a:moveTo>
                  <a:cubicBezTo>
                    <a:pt x="25738" y="1"/>
                    <a:pt x="19571" y="977"/>
                    <a:pt x="13704" y="2700"/>
                  </a:cubicBezTo>
                  <a:cubicBezTo>
                    <a:pt x="11830" y="3250"/>
                    <a:pt x="8394" y="4293"/>
                    <a:pt x="6701" y="4933"/>
                  </a:cubicBezTo>
                  <a:cubicBezTo>
                    <a:pt x="6444" y="6341"/>
                    <a:pt x="5884" y="7519"/>
                    <a:pt x="4641" y="8188"/>
                  </a:cubicBezTo>
                  <a:cubicBezTo>
                    <a:pt x="3534" y="8691"/>
                    <a:pt x="2318" y="8951"/>
                    <a:pt x="1102" y="8951"/>
                  </a:cubicBezTo>
                  <a:cubicBezTo>
                    <a:pt x="734" y="8951"/>
                    <a:pt x="365" y="8927"/>
                    <a:pt x="0" y="8879"/>
                  </a:cubicBezTo>
                  <a:lnTo>
                    <a:pt x="0" y="8879"/>
                  </a:lnTo>
                  <a:cubicBezTo>
                    <a:pt x="1221" y="9112"/>
                    <a:pt x="2471" y="9330"/>
                    <a:pt x="3707" y="9330"/>
                  </a:cubicBezTo>
                  <a:cubicBezTo>
                    <a:pt x="4362" y="9330"/>
                    <a:pt x="5013" y="9269"/>
                    <a:pt x="5653" y="9117"/>
                  </a:cubicBezTo>
                  <a:cubicBezTo>
                    <a:pt x="7501" y="8679"/>
                    <a:pt x="9256" y="7291"/>
                    <a:pt x="9539" y="5412"/>
                  </a:cubicBezTo>
                  <a:cubicBezTo>
                    <a:pt x="18392" y="2408"/>
                    <a:pt x="27739" y="874"/>
                    <a:pt x="37087" y="874"/>
                  </a:cubicBezTo>
                  <a:cubicBezTo>
                    <a:pt x="38912" y="874"/>
                    <a:pt x="40738" y="932"/>
                    <a:pt x="42560" y="1050"/>
                  </a:cubicBezTo>
                  <a:cubicBezTo>
                    <a:pt x="39052" y="335"/>
                    <a:pt x="35469" y="1"/>
                    <a:pt x="31877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5"/>
            <p:cNvSpPr/>
            <p:nvPr/>
          </p:nvSpPr>
          <p:spPr>
            <a:xfrm>
              <a:off x="3191514" y="1875723"/>
              <a:ext cx="64596" cy="249488"/>
            </a:xfrm>
            <a:custGeom>
              <a:avLst/>
              <a:gdLst/>
              <a:ahLst/>
              <a:cxnLst/>
              <a:rect l="l" t="t" r="r" b="b"/>
              <a:pathLst>
                <a:path w="4401" h="16998" extrusionOk="0">
                  <a:moveTo>
                    <a:pt x="0" y="0"/>
                  </a:moveTo>
                  <a:lnTo>
                    <a:pt x="0" y="0"/>
                  </a:lnTo>
                  <a:cubicBezTo>
                    <a:pt x="619" y="712"/>
                    <a:pt x="2582" y="3581"/>
                    <a:pt x="1336" y="8330"/>
                  </a:cubicBezTo>
                  <a:cubicBezTo>
                    <a:pt x="1336" y="8330"/>
                    <a:pt x="2882" y="11096"/>
                    <a:pt x="2262" y="13492"/>
                  </a:cubicBezTo>
                  <a:lnTo>
                    <a:pt x="612" y="16997"/>
                  </a:lnTo>
                  <a:cubicBezTo>
                    <a:pt x="643" y="16980"/>
                    <a:pt x="672" y="16964"/>
                    <a:pt x="700" y="16947"/>
                  </a:cubicBezTo>
                  <a:cubicBezTo>
                    <a:pt x="3160" y="15590"/>
                    <a:pt x="4401" y="12349"/>
                    <a:pt x="3460" y="9696"/>
                  </a:cubicBezTo>
                  <a:cubicBezTo>
                    <a:pt x="3303" y="9253"/>
                    <a:pt x="3091" y="8818"/>
                    <a:pt x="3070" y="8346"/>
                  </a:cubicBezTo>
                  <a:cubicBezTo>
                    <a:pt x="3048" y="7865"/>
                    <a:pt x="3232" y="7401"/>
                    <a:pt x="3355" y="6937"/>
                  </a:cubicBezTo>
                  <a:cubicBezTo>
                    <a:pt x="4072" y="4231"/>
                    <a:pt x="2565" y="1117"/>
                    <a:pt x="0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35"/>
            <p:cNvSpPr/>
            <p:nvPr/>
          </p:nvSpPr>
          <p:spPr>
            <a:xfrm>
              <a:off x="2467595" y="1987179"/>
              <a:ext cx="91925" cy="276612"/>
            </a:xfrm>
            <a:custGeom>
              <a:avLst/>
              <a:gdLst/>
              <a:ahLst/>
              <a:cxnLst/>
              <a:rect l="l" t="t" r="r" b="b"/>
              <a:pathLst>
                <a:path w="6263" h="18846" extrusionOk="0">
                  <a:moveTo>
                    <a:pt x="3672" y="1"/>
                  </a:moveTo>
                  <a:cubicBezTo>
                    <a:pt x="3477" y="1525"/>
                    <a:pt x="3465" y="3415"/>
                    <a:pt x="2793" y="4796"/>
                  </a:cubicBezTo>
                  <a:cubicBezTo>
                    <a:pt x="2120" y="6175"/>
                    <a:pt x="1348" y="6966"/>
                    <a:pt x="0" y="7699"/>
                  </a:cubicBezTo>
                  <a:cubicBezTo>
                    <a:pt x="3484" y="9442"/>
                    <a:pt x="5122" y="14400"/>
                    <a:pt x="4994" y="17631"/>
                  </a:cubicBezTo>
                  <a:lnTo>
                    <a:pt x="4884" y="18846"/>
                  </a:lnTo>
                  <a:cubicBezTo>
                    <a:pt x="6232" y="17588"/>
                    <a:pt x="6263" y="14945"/>
                    <a:pt x="5765" y="13171"/>
                  </a:cubicBezTo>
                  <a:cubicBezTo>
                    <a:pt x="5268" y="11397"/>
                    <a:pt x="4103" y="9890"/>
                    <a:pt x="2860" y="8530"/>
                  </a:cubicBezTo>
                  <a:cubicBezTo>
                    <a:pt x="4151" y="7571"/>
                    <a:pt x="5008" y="6047"/>
                    <a:pt x="5160" y="4446"/>
                  </a:cubicBezTo>
                  <a:cubicBezTo>
                    <a:pt x="5313" y="2844"/>
                    <a:pt x="4760" y="1189"/>
                    <a:pt x="3672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5"/>
            <p:cNvSpPr/>
            <p:nvPr/>
          </p:nvSpPr>
          <p:spPr>
            <a:xfrm>
              <a:off x="3237747" y="2447825"/>
              <a:ext cx="168586" cy="143663"/>
            </a:xfrm>
            <a:custGeom>
              <a:avLst/>
              <a:gdLst/>
              <a:ahLst/>
              <a:cxnLst/>
              <a:rect l="l" t="t" r="r" b="b"/>
              <a:pathLst>
                <a:path w="11486" h="9788" extrusionOk="0">
                  <a:moveTo>
                    <a:pt x="55" y="1"/>
                  </a:moveTo>
                  <a:cubicBezTo>
                    <a:pt x="20" y="1"/>
                    <a:pt x="1" y="3"/>
                    <a:pt x="1" y="8"/>
                  </a:cubicBezTo>
                  <a:cubicBezTo>
                    <a:pt x="1" y="22"/>
                    <a:pt x="234" y="67"/>
                    <a:pt x="658" y="134"/>
                  </a:cubicBezTo>
                  <a:cubicBezTo>
                    <a:pt x="1082" y="205"/>
                    <a:pt x="1698" y="291"/>
                    <a:pt x="2449" y="439"/>
                  </a:cubicBezTo>
                  <a:cubicBezTo>
                    <a:pt x="3201" y="584"/>
                    <a:pt x="4082" y="813"/>
                    <a:pt x="5039" y="1141"/>
                  </a:cubicBezTo>
                  <a:cubicBezTo>
                    <a:pt x="5992" y="1467"/>
                    <a:pt x="7013" y="1925"/>
                    <a:pt x="7971" y="2579"/>
                  </a:cubicBezTo>
                  <a:cubicBezTo>
                    <a:pt x="8925" y="3234"/>
                    <a:pt x="9716" y="4032"/>
                    <a:pt x="10252" y="4877"/>
                  </a:cubicBezTo>
                  <a:cubicBezTo>
                    <a:pt x="10792" y="5723"/>
                    <a:pt x="11083" y="6596"/>
                    <a:pt x="11211" y="7339"/>
                  </a:cubicBezTo>
                  <a:cubicBezTo>
                    <a:pt x="11469" y="8854"/>
                    <a:pt x="11073" y="9785"/>
                    <a:pt x="11135" y="9787"/>
                  </a:cubicBezTo>
                  <a:cubicBezTo>
                    <a:pt x="11135" y="9787"/>
                    <a:pt x="11136" y="9787"/>
                    <a:pt x="11136" y="9787"/>
                  </a:cubicBezTo>
                  <a:cubicBezTo>
                    <a:pt x="11146" y="9787"/>
                    <a:pt x="11167" y="9733"/>
                    <a:pt x="11204" y="9628"/>
                  </a:cubicBezTo>
                  <a:cubicBezTo>
                    <a:pt x="11245" y="9521"/>
                    <a:pt x="11290" y="9359"/>
                    <a:pt x="11335" y="9147"/>
                  </a:cubicBezTo>
                  <a:cubicBezTo>
                    <a:pt x="11423" y="8723"/>
                    <a:pt x="11485" y="8087"/>
                    <a:pt x="11373" y="7316"/>
                  </a:cubicBezTo>
                  <a:cubicBezTo>
                    <a:pt x="11261" y="6546"/>
                    <a:pt x="10978" y="5642"/>
                    <a:pt x="10433" y="4765"/>
                  </a:cubicBezTo>
                  <a:cubicBezTo>
                    <a:pt x="9887" y="3884"/>
                    <a:pt x="9078" y="3060"/>
                    <a:pt x="8102" y="2389"/>
                  </a:cubicBezTo>
                  <a:cubicBezTo>
                    <a:pt x="7120" y="1717"/>
                    <a:pt x="6077" y="1260"/>
                    <a:pt x="5108" y="939"/>
                  </a:cubicBezTo>
                  <a:cubicBezTo>
                    <a:pt x="4139" y="617"/>
                    <a:pt x="3239" y="405"/>
                    <a:pt x="2479" y="279"/>
                  </a:cubicBezTo>
                  <a:cubicBezTo>
                    <a:pt x="1717" y="151"/>
                    <a:pt x="1098" y="89"/>
                    <a:pt x="670" y="46"/>
                  </a:cubicBezTo>
                  <a:cubicBezTo>
                    <a:pt x="359" y="16"/>
                    <a:pt x="148" y="1"/>
                    <a:pt x="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5"/>
            <p:cNvSpPr/>
            <p:nvPr/>
          </p:nvSpPr>
          <p:spPr>
            <a:xfrm>
              <a:off x="3236940" y="2310535"/>
              <a:ext cx="144720" cy="199012"/>
            </a:xfrm>
            <a:custGeom>
              <a:avLst/>
              <a:gdLst/>
              <a:ahLst/>
              <a:cxnLst/>
              <a:rect l="l" t="t" r="r" b="b"/>
              <a:pathLst>
                <a:path w="9860" h="13559" extrusionOk="0">
                  <a:moveTo>
                    <a:pt x="6709" y="0"/>
                  </a:moveTo>
                  <a:cubicBezTo>
                    <a:pt x="5168" y="3529"/>
                    <a:pt x="2734" y="6768"/>
                    <a:pt x="1" y="9477"/>
                  </a:cubicBezTo>
                  <a:cubicBezTo>
                    <a:pt x="3604" y="9685"/>
                    <a:pt x="7280" y="11035"/>
                    <a:pt x="9859" y="13559"/>
                  </a:cubicBezTo>
                  <a:cubicBezTo>
                    <a:pt x="9802" y="10925"/>
                    <a:pt x="8045" y="8406"/>
                    <a:pt x="5592" y="7444"/>
                  </a:cubicBezTo>
                  <a:cubicBezTo>
                    <a:pt x="6516" y="5089"/>
                    <a:pt x="6902" y="2524"/>
                    <a:pt x="6709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5"/>
            <p:cNvSpPr/>
            <p:nvPr/>
          </p:nvSpPr>
          <p:spPr>
            <a:xfrm>
              <a:off x="1604607" y="2050767"/>
              <a:ext cx="2323155" cy="787404"/>
            </a:xfrm>
            <a:custGeom>
              <a:avLst/>
              <a:gdLst/>
              <a:ahLst/>
              <a:cxnLst/>
              <a:rect l="l" t="t" r="r" b="b"/>
              <a:pathLst>
                <a:path w="158280" h="53647" extrusionOk="0">
                  <a:moveTo>
                    <a:pt x="148600" y="1"/>
                  </a:moveTo>
                  <a:cubicBezTo>
                    <a:pt x="143803" y="1"/>
                    <a:pt x="137534" y="827"/>
                    <a:pt x="131912" y="1776"/>
                  </a:cubicBezTo>
                  <a:lnTo>
                    <a:pt x="131986" y="2215"/>
                  </a:lnTo>
                  <a:cubicBezTo>
                    <a:pt x="138933" y="1040"/>
                    <a:pt x="144562" y="455"/>
                    <a:pt x="148621" y="455"/>
                  </a:cubicBezTo>
                  <a:cubicBezTo>
                    <a:pt x="152983" y="455"/>
                    <a:pt x="155532" y="1131"/>
                    <a:pt x="155958" y="2479"/>
                  </a:cubicBezTo>
                  <a:cubicBezTo>
                    <a:pt x="157720" y="8063"/>
                    <a:pt x="123859" y="23934"/>
                    <a:pt x="82019" y="37137"/>
                  </a:cubicBezTo>
                  <a:cubicBezTo>
                    <a:pt x="50448" y="47099"/>
                    <a:pt x="21725" y="53208"/>
                    <a:pt x="8771" y="53208"/>
                  </a:cubicBezTo>
                  <a:cubicBezTo>
                    <a:pt x="4557" y="53208"/>
                    <a:pt x="2012" y="52562"/>
                    <a:pt x="1579" y="51191"/>
                  </a:cubicBezTo>
                  <a:cubicBezTo>
                    <a:pt x="765" y="48610"/>
                    <a:pt x="7742" y="43574"/>
                    <a:pt x="20724" y="37375"/>
                  </a:cubicBezTo>
                  <a:lnTo>
                    <a:pt x="20534" y="36975"/>
                  </a:lnTo>
                  <a:cubicBezTo>
                    <a:pt x="11056" y="41500"/>
                    <a:pt x="0" y="47662"/>
                    <a:pt x="1155" y="51325"/>
                  </a:cubicBezTo>
                  <a:cubicBezTo>
                    <a:pt x="1653" y="52898"/>
                    <a:pt x="4456" y="53646"/>
                    <a:pt x="9106" y="53646"/>
                  </a:cubicBezTo>
                  <a:cubicBezTo>
                    <a:pt x="22222" y="53646"/>
                    <a:pt x="50023" y="47698"/>
                    <a:pt x="82152" y="37559"/>
                  </a:cubicBezTo>
                  <a:cubicBezTo>
                    <a:pt x="125674" y="23829"/>
                    <a:pt x="158279" y="8361"/>
                    <a:pt x="156379" y="2346"/>
                  </a:cubicBezTo>
                  <a:cubicBezTo>
                    <a:pt x="155837" y="627"/>
                    <a:pt x="152777" y="1"/>
                    <a:pt x="1486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5"/>
            <p:cNvSpPr/>
            <p:nvPr/>
          </p:nvSpPr>
          <p:spPr>
            <a:xfrm>
              <a:off x="2428274" y="3166699"/>
              <a:ext cx="48421" cy="48421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9" y="1"/>
                    <a:pt x="0" y="739"/>
                    <a:pt x="0" y="1648"/>
                  </a:cubicBezTo>
                  <a:cubicBezTo>
                    <a:pt x="0" y="2560"/>
                    <a:pt x="739" y="3299"/>
                    <a:pt x="1648" y="3299"/>
                  </a:cubicBezTo>
                  <a:cubicBezTo>
                    <a:pt x="2560" y="3299"/>
                    <a:pt x="3298" y="2560"/>
                    <a:pt x="3298" y="1648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5"/>
            <p:cNvSpPr/>
            <p:nvPr/>
          </p:nvSpPr>
          <p:spPr>
            <a:xfrm>
              <a:off x="3516618" y="2917308"/>
              <a:ext cx="48421" cy="48421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8" y="1"/>
                  </a:moveTo>
                  <a:cubicBezTo>
                    <a:pt x="738" y="1"/>
                    <a:pt x="0" y="739"/>
                    <a:pt x="0" y="1651"/>
                  </a:cubicBezTo>
                  <a:cubicBezTo>
                    <a:pt x="0" y="2561"/>
                    <a:pt x="738" y="3299"/>
                    <a:pt x="1648" y="3299"/>
                  </a:cubicBezTo>
                  <a:cubicBezTo>
                    <a:pt x="2560" y="3299"/>
                    <a:pt x="3298" y="2561"/>
                    <a:pt x="3298" y="1651"/>
                  </a:cubicBezTo>
                  <a:cubicBezTo>
                    <a:pt x="3298" y="739"/>
                    <a:pt x="2560" y="1"/>
                    <a:pt x="16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5"/>
            <p:cNvSpPr/>
            <p:nvPr/>
          </p:nvSpPr>
          <p:spPr>
            <a:xfrm>
              <a:off x="3519510" y="1796135"/>
              <a:ext cx="32041" cy="32026"/>
            </a:xfrm>
            <a:custGeom>
              <a:avLst/>
              <a:gdLst/>
              <a:ahLst/>
              <a:cxnLst/>
              <a:rect l="l" t="t" r="r" b="b"/>
              <a:pathLst>
                <a:path w="2183" h="2182" extrusionOk="0">
                  <a:moveTo>
                    <a:pt x="1092" y="0"/>
                  </a:moveTo>
                  <a:cubicBezTo>
                    <a:pt x="489" y="0"/>
                    <a:pt x="1" y="488"/>
                    <a:pt x="1" y="1091"/>
                  </a:cubicBezTo>
                  <a:cubicBezTo>
                    <a:pt x="1" y="1693"/>
                    <a:pt x="489" y="2181"/>
                    <a:pt x="1092" y="2181"/>
                  </a:cubicBezTo>
                  <a:cubicBezTo>
                    <a:pt x="1694" y="2181"/>
                    <a:pt x="2182" y="1693"/>
                    <a:pt x="2182" y="1091"/>
                  </a:cubicBezTo>
                  <a:cubicBezTo>
                    <a:pt x="2182" y="488"/>
                    <a:pt x="1694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5"/>
            <p:cNvSpPr/>
            <p:nvPr/>
          </p:nvSpPr>
          <p:spPr>
            <a:xfrm>
              <a:off x="3463486" y="3096065"/>
              <a:ext cx="48421" cy="48450"/>
            </a:xfrm>
            <a:custGeom>
              <a:avLst/>
              <a:gdLst/>
              <a:ahLst/>
              <a:cxnLst/>
              <a:rect l="l" t="t" r="r" b="b"/>
              <a:pathLst>
                <a:path w="3299" h="3301" extrusionOk="0">
                  <a:moveTo>
                    <a:pt x="1649" y="0"/>
                  </a:moveTo>
                  <a:cubicBezTo>
                    <a:pt x="739" y="0"/>
                    <a:pt x="1" y="738"/>
                    <a:pt x="1" y="1650"/>
                  </a:cubicBezTo>
                  <a:cubicBezTo>
                    <a:pt x="1" y="2562"/>
                    <a:pt x="739" y="3301"/>
                    <a:pt x="1649" y="3301"/>
                  </a:cubicBezTo>
                  <a:cubicBezTo>
                    <a:pt x="2561" y="3301"/>
                    <a:pt x="3299" y="2562"/>
                    <a:pt x="3299" y="1650"/>
                  </a:cubicBezTo>
                  <a:cubicBezTo>
                    <a:pt x="3299" y="738"/>
                    <a:pt x="2561" y="0"/>
                    <a:pt x="1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5"/>
            <p:cNvSpPr/>
            <p:nvPr/>
          </p:nvSpPr>
          <p:spPr>
            <a:xfrm>
              <a:off x="2527992" y="3167125"/>
              <a:ext cx="81651" cy="81651"/>
            </a:xfrm>
            <a:custGeom>
              <a:avLst/>
              <a:gdLst/>
              <a:ahLst/>
              <a:cxnLst/>
              <a:rect l="l" t="t" r="r" b="b"/>
              <a:pathLst>
                <a:path w="5563" h="5563" extrusionOk="0">
                  <a:moveTo>
                    <a:pt x="2781" y="0"/>
                  </a:moveTo>
                  <a:cubicBezTo>
                    <a:pt x="1245" y="0"/>
                    <a:pt x="0" y="1246"/>
                    <a:pt x="0" y="2782"/>
                  </a:cubicBezTo>
                  <a:cubicBezTo>
                    <a:pt x="0" y="4317"/>
                    <a:pt x="1245" y="5563"/>
                    <a:pt x="2781" y="5563"/>
                  </a:cubicBezTo>
                  <a:cubicBezTo>
                    <a:pt x="4317" y="5563"/>
                    <a:pt x="5563" y="4317"/>
                    <a:pt x="5563" y="2782"/>
                  </a:cubicBezTo>
                  <a:cubicBezTo>
                    <a:pt x="5563" y="1246"/>
                    <a:pt x="4317" y="0"/>
                    <a:pt x="27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5"/>
            <p:cNvSpPr/>
            <p:nvPr/>
          </p:nvSpPr>
          <p:spPr>
            <a:xfrm>
              <a:off x="3768321" y="2983128"/>
              <a:ext cx="81666" cy="81666"/>
            </a:xfrm>
            <a:custGeom>
              <a:avLst/>
              <a:gdLst/>
              <a:ahLst/>
              <a:cxnLst/>
              <a:rect l="l" t="t" r="r" b="b"/>
              <a:pathLst>
                <a:path w="5564" h="5564" extrusionOk="0">
                  <a:moveTo>
                    <a:pt x="2782" y="1"/>
                  </a:moveTo>
                  <a:cubicBezTo>
                    <a:pt x="1246" y="1"/>
                    <a:pt x="1" y="1246"/>
                    <a:pt x="1" y="2782"/>
                  </a:cubicBezTo>
                  <a:cubicBezTo>
                    <a:pt x="1" y="4318"/>
                    <a:pt x="1246" y="5563"/>
                    <a:pt x="2782" y="5563"/>
                  </a:cubicBezTo>
                  <a:cubicBezTo>
                    <a:pt x="4318" y="5563"/>
                    <a:pt x="5563" y="4318"/>
                    <a:pt x="5563" y="2782"/>
                  </a:cubicBezTo>
                  <a:cubicBezTo>
                    <a:pt x="5563" y="1246"/>
                    <a:pt x="4318" y="1"/>
                    <a:pt x="2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5"/>
            <p:cNvSpPr/>
            <p:nvPr/>
          </p:nvSpPr>
          <p:spPr>
            <a:xfrm>
              <a:off x="3407961" y="1774558"/>
              <a:ext cx="53969" cy="53954"/>
            </a:xfrm>
            <a:custGeom>
              <a:avLst/>
              <a:gdLst/>
              <a:ahLst/>
              <a:cxnLst/>
              <a:rect l="l" t="t" r="r" b="b"/>
              <a:pathLst>
                <a:path w="3677" h="3676" extrusionOk="0">
                  <a:moveTo>
                    <a:pt x="1838" y="1"/>
                  </a:moveTo>
                  <a:cubicBezTo>
                    <a:pt x="824" y="1"/>
                    <a:pt x="0" y="822"/>
                    <a:pt x="0" y="1839"/>
                  </a:cubicBezTo>
                  <a:cubicBezTo>
                    <a:pt x="0" y="2854"/>
                    <a:pt x="824" y="3675"/>
                    <a:pt x="1838" y="3675"/>
                  </a:cubicBezTo>
                  <a:cubicBezTo>
                    <a:pt x="2853" y="3675"/>
                    <a:pt x="3677" y="2854"/>
                    <a:pt x="3677" y="1839"/>
                  </a:cubicBezTo>
                  <a:cubicBezTo>
                    <a:pt x="3677" y="822"/>
                    <a:pt x="2853" y="1"/>
                    <a:pt x="18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5"/>
            <p:cNvSpPr/>
            <p:nvPr/>
          </p:nvSpPr>
          <p:spPr>
            <a:xfrm>
              <a:off x="2726225" y="1542370"/>
              <a:ext cx="77218" cy="77262"/>
            </a:xfrm>
            <a:custGeom>
              <a:avLst/>
              <a:gdLst/>
              <a:ahLst/>
              <a:cxnLst/>
              <a:rect l="l" t="t" r="r" b="b"/>
              <a:pathLst>
                <a:path w="5261" h="5264" extrusionOk="0">
                  <a:moveTo>
                    <a:pt x="2631" y="1"/>
                  </a:moveTo>
                  <a:cubicBezTo>
                    <a:pt x="1177" y="1"/>
                    <a:pt x="0" y="1179"/>
                    <a:pt x="0" y="2632"/>
                  </a:cubicBezTo>
                  <a:cubicBezTo>
                    <a:pt x="0" y="4087"/>
                    <a:pt x="1177" y="5263"/>
                    <a:pt x="2631" y="5263"/>
                  </a:cubicBezTo>
                  <a:cubicBezTo>
                    <a:pt x="4084" y="5263"/>
                    <a:pt x="5260" y="4087"/>
                    <a:pt x="5260" y="2632"/>
                  </a:cubicBezTo>
                  <a:cubicBezTo>
                    <a:pt x="5260" y="1179"/>
                    <a:pt x="4084" y="1"/>
                    <a:pt x="2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5"/>
            <p:cNvSpPr/>
            <p:nvPr/>
          </p:nvSpPr>
          <p:spPr>
            <a:xfrm>
              <a:off x="1623761" y="2448251"/>
              <a:ext cx="65608" cy="65579"/>
            </a:xfrm>
            <a:custGeom>
              <a:avLst/>
              <a:gdLst/>
              <a:ahLst/>
              <a:cxnLst/>
              <a:rect l="l" t="t" r="r" b="b"/>
              <a:pathLst>
                <a:path w="4470" h="4468" extrusionOk="0">
                  <a:moveTo>
                    <a:pt x="2236" y="0"/>
                  </a:moveTo>
                  <a:cubicBezTo>
                    <a:pt x="1000" y="0"/>
                    <a:pt x="0" y="1000"/>
                    <a:pt x="0" y="2234"/>
                  </a:cubicBezTo>
                  <a:cubicBezTo>
                    <a:pt x="0" y="3467"/>
                    <a:pt x="1000" y="4467"/>
                    <a:pt x="2236" y="4467"/>
                  </a:cubicBezTo>
                  <a:cubicBezTo>
                    <a:pt x="3470" y="4467"/>
                    <a:pt x="4470" y="3467"/>
                    <a:pt x="4470" y="2234"/>
                  </a:cubicBezTo>
                  <a:cubicBezTo>
                    <a:pt x="4470" y="1000"/>
                    <a:pt x="3470" y="0"/>
                    <a:pt x="22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5"/>
            <p:cNvSpPr/>
            <p:nvPr/>
          </p:nvSpPr>
          <p:spPr>
            <a:xfrm>
              <a:off x="2237967" y="1415253"/>
              <a:ext cx="65623" cy="65608"/>
            </a:xfrm>
            <a:custGeom>
              <a:avLst/>
              <a:gdLst/>
              <a:ahLst/>
              <a:cxnLst/>
              <a:rect l="l" t="t" r="r" b="b"/>
              <a:pathLst>
                <a:path w="4471" h="4470" extrusionOk="0">
                  <a:moveTo>
                    <a:pt x="2234" y="0"/>
                  </a:moveTo>
                  <a:cubicBezTo>
                    <a:pt x="1001" y="0"/>
                    <a:pt x="1" y="1000"/>
                    <a:pt x="1" y="2234"/>
                  </a:cubicBezTo>
                  <a:cubicBezTo>
                    <a:pt x="1" y="3467"/>
                    <a:pt x="1001" y="4470"/>
                    <a:pt x="2234" y="4470"/>
                  </a:cubicBezTo>
                  <a:cubicBezTo>
                    <a:pt x="3470" y="4470"/>
                    <a:pt x="4470" y="3467"/>
                    <a:pt x="4470" y="2234"/>
                  </a:cubicBezTo>
                  <a:cubicBezTo>
                    <a:pt x="4470" y="1000"/>
                    <a:pt x="3470" y="0"/>
                    <a:pt x="22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5"/>
            <p:cNvSpPr/>
            <p:nvPr/>
          </p:nvSpPr>
          <p:spPr>
            <a:xfrm>
              <a:off x="2606590" y="1555860"/>
              <a:ext cx="44532" cy="44546"/>
            </a:xfrm>
            <a:custGeom>
              <a:avLst/>
              <a:gdLst/>
              <a:ahLst/>
              <a:cxnLst/>
              <a:rect l="l" t="t" r="r" b="b"/>
              <a:pathLst>
                <a:path w="3034" h="3035" extrusionOk="0">
                  <a:moveTo>
                    <a:pt x="1517" y="1"/>
                  </a:moveTo>
                  <a:cubicBezTo>
                    <a:pt x="679" y="1"/>
                    <a:pt x="0" y="679"/>
                    <a:pt x="0" y="1518"/>
                  </a:cubicBezTo>
                  <a:cubicBezTo>
                    <a:pt x="0" y="2356"/>
                    <a:pt x="679" y="3034"/>
                    <a:pt x="1517" y="3034"/>
                  </a:cubicBezTo>
                  <a:cubicBezTo>
                    <a:pt x="2355" y="3034"/>
                    <a:pt x="3034" y="2356"/>
                    <a:pt x="3034" y="1518"/>
                  </a:cubicBezTo>
                  <a:cubicBezTo>
                    <a:pt x="3034" y="679"/>
                    <a:pt x="2355" y="1"/>
                    <a:pt x="1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5"/>
            <p:cNvSpPr/>
            <p:nvPr/>
          </p:nvSpPr>
          <p:spPr>
            <a:xfrm>
              <a:off x="3033643" y="1586025"/>
              <a:ext cx="44546" cy="44546"/>
            </a:xfrm>
            <a:custGeom>
              <a:avLst/>
              <a:gdLst/>
              <a:ahLst/>
              <a:cxnLst/>
              <a:rect l="l" t="t" r="r" b="b"/>
              <a:pathLst>
                <a:path w="3035" h="3035" extrusionOk="0">
                  <a:moveTo>
                    <a:pt x="1517" y="1"/>
                  </a:moveTo>
                  <a:cubicBezTo>
                    <a:pt x="681" y="1"/>
                    <a:pt x="0" y="679"/>
                    <a:pt x="0" y="1517"/>
                  </a:cubicBezTo>
                  <a:cubicBezTo>
                    <a:pt x="0" y="2356"/>
                    <a:pt x="681" y="3034"/>
                    <a:pt x="1517" y="3034"/>
                  </a:cubicBezTo>
                  <a:cubicBezTo>
                    <a:pt x="2355" y="3034"/>
                    <a:pt x="3034" y="2356"/>
                    <a:pt x="3034" y="1517"/>
                  </a:cubicBezTo>
                  <a:cubicBezTo>
                    <a:pt x="3034" y="679"/>
                    <a:pt x="2355" y="1"/>
                    <a:pt x="1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2176835" y="1520147"/>
              <a:ext cx="44546" cy="44502"/>
            </a:xfrm>
            <a:custGeom>
              <a:avLst/>
              <a:gdLst/>
              <a:ahLst/>
              <a:cxnLst/>
              <a:rect l="l" t="t" r="r" b="b"/>
              <a:pathLst>
                <a:path w="3035" h="3032" extrusionOk="0">
                  <a:moveTo>
                    <a:pt x="1518" y="0"/>
                  </a:moveTo>
                  <a:cubicBezTo>
                    <a:pt x="682" y="0"/>
                    <a:pt x="1" y="679"/>
                    <a:pt x="1" y="1517"/>
                  </a:cubicBezTo>
                  <a:cubicBezTo>
                    <a:pt x="1" y="2353"/>
                    <a:pt x="682" y="3031"/>
                    <a:pt x="1518" y="3031"/>
                  </a:cubicBezTo>
                  <a:cubicBezTo>
                    <a:pt x="2356" y="3031"/>
                    <a:pt x="3035" y="2353"/>
                    <a:pt x="3035" y="1517"/>
                  </a:cubicBezTo>
                  <a:cubicBezTo>
                    <a:pt x="3035" y="679"/>
                    <a:pt x="2356" y="0"/>
                    <a:pt x="15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5"/>
            <p:cNvSpPr/>
            <p:nvPr/>
          </p:nvSpPr>
          <p:spPr>
            <a:xfrm>
              <a:off x="2753687" y="1465894"/>
              <a:ext cx="22280" cy="22280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60" y="0"/>
                  </a:moveTo>
                  <a:cubicBezTo>
                    <a:pt x="341" y="0"/>
                    <a:pt x="1" y="339"/>
                    <a:pt x="1" y="758"/>
                  </a:cubicBezTo>
                  <a:cubicBezTo>
                    <a:pt x="1" y="1177"/>
                    <a:pt x="341" y="1517"/>
                    <a:pt x="760" y="1517"/>
                  </a:cubicBezTo>
                  <a:cubicBezTo>
                    <a:pt x="1177" y="1517"/>
                    <a:pt x="1518" y="1177"/>
                    <a:pt x="1518" y="758"/>
                  </a:cubicBezTo>
                  <a:cubicBezTo>
                    <a:pt x="1518" y="339"/>
                    <a:pt x="1177" y="0"/>
                    <a:pt x="7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5"/>
            <p:cNvSpPr/>
            <p:nvPr/>
          </p:nvSpPr>
          <p:spPr>
            <a:xfrm>
              <a:off x="2522151" y="1349081"/>
              <a:ext cx="22280" cy="22280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60" y="1"/>
                  </a:moveTo>
                  <a:cubicBezTo>
                    <a:pt x="341" y="1"/>
                    <a:pt x="0" y="339"/>
                    <a:pt x="0" y="758"/>
                  </a:cubicBezTo>
                  <a:cubicBezTo>
                    <a:pt x="0" y="1177"/>
                    <a:pt x="341" y="1517"/>
                    <a:pt x="760" y="1517"/>
                  </a:cubicBezTo>
                  <a:cubicBezTo>
                    <a:pt x="1177" y="1517"/>
                    <a:pt x="1517" y="1177"/>
                    <a:pt x="1517" y="758"/>
                  </a:cubicBezTo>
                  <a:cubicBezTo>
                    <a:pt x="1517" y="339"/>
                    <a:pt x="1177" y="1"/>
                    <a:pt x="7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5"/>
            <p:cNvSpPr/>
            <p:nvPr/>
          </p:nvSpPr>
          <p:spPr>
            <a:xfrm>
              <a:off x="2339432" y="1589239"/>
              <a:ext cx="22280" cy="22280"/>
            </a:xfrm>
            <a:custGeom>
              <a:avLst/>
              <a:gdLst/>
              <a:ahLst/>
              <a:cxnLst/>
              <a:rect l="l" t="t" r="r" b="b"/>
              <a:pathLst>
                <a:path w="1518" h="1518" extrusionOk="0">
                  <a:moveTo>
                    <a:pt x="758" y="1"/>
                  </a:moveTo>
                  <a:cubicBezTo>
                    <a:pt x="339" y="1"/>
                    <a:pt x="0" y="341"/>
                    <a:pt x="0" y="760"/>
                  </a:cubicBezTo>
                  <a:cubicBezTo>
                    <a:pt x="0" y="1179"/>
                    <a:pt x="339" y="1518"/>
                    <a:pt x="758" y="1518"/>
                  </a:cubicBezTo>
                  <a:cubicBezTo>
                    <a:pt x="1177" y="1518"/>
                    <a:pt x="1517" y="1179"/>
                    <a:pt x="1517" y="760"/>
                  </a:cubicBezTo>
                  <a:cubicBezTo>
                    <a:pt x="1517" y="341"/>
                    <a:pt x="1177" y="1"/>
                    <a:pt x="7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5"/>
            <p:cNvSpPr/>
            <p:nvPr/>
          </p:nvSpPr>
          <p:spPr>
            <a:xfrm>
              <a:off x="3829555" y="2380303"/>
              <a:ext cx="40833" cy="40862"/>
            </a:xfrm>
            <a:custGeom>
              <a:avLst/>
              <a:gdLst/>
              <a:ahLst/>
              <a:cxnLst/>
              <a:rect l="l" t="t" r="r" b="b"/>
              <a:pathLst>
                <a:path w="2782" h="2784" extrusionOk="0">
                  <a:moveTo>
                    <a:pt x="1391" y="0"/>
                  </a:moveTo>
                  <a:cubicBezTo>
                    <a:pt x="622" y="0"/>
                    <a:pt x="1" y="624"/>
                    <a:pt x="1" y="1393"/>
                  </a:cubicBezTo>
                  <a:cubicBezTo>
                    <a:pt x="1" y="2160"/>
                    <a:pt x="622" y="2784"/>
                    <a:pt x="1391" y="2784"/>
                  </a:cubicBezTo>
                  <a:cubicBezTo>
                    <a:pt x="2160" y="2784"/>
                    <a:pt x="2782" y="2160"/>
                    <a:pt x="2782" y="1393"/>
                  </a:cubicBezTo>
                  <a:cubicBezTo>
                    <a:pt x="2782" y="624"/>
                    <a:pt x="2160" y="0"/>
                    <a:pt x="13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5"/>
            <p:cNvSpPr/>
            <p:nvPr/>
          </p:nvSpPr>
          <p:spPr>
            <a:xfrm>
              <a:off x="3742004" y="2471032"/>
              <a:ext cx="48421" cy="48421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9" y="1"/>
                  </a:moveTo>
                  <a:cubicBezTo>
                    <a:pt x="739" y="1"/>
                    <a:pt x="1" y="739"/>
                    <a:pt x="1" y="1648"/>
                  </a:cubicBezTo>
                  <a:cubicBezTo>
                    <a:pt x="1" y="2560"/>
                    <a:pt x="739" y="3299"/>
                    <a:pt x="1649" y="3299"/>
                  </a:cubicBezTo>
                  <a:cubicBezTo>
                    <a:pt x="2561" y="3299"/>
                    <a:pt x="3299" y="2560"/>
                    <a:pt x="3299" y="1648"/>
                  </a:cubicBezTo>
                  <a:cubicBezTo>
                    <a:pt x="3299" y="739"/>
                    <a:pt x="2561" y="1"/>
                    <a:pt x="16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5"/>
            <p:cNvSpPr/>
            <p:nvPr/>
          </p:nvSpPr>
          <p:spPr>
            <a:xfrm>
              <a:off x="3744103" y="2297706"/>
              <a:ext cx="20431" cy="20416"/>
            </a:xfrm>
            <a:custGeom>
              <a:avLst/>
              <a:gdLst/>
              <a:ahLst/>
              <a:cxnLst/>
              <a:rect l="l" t="t" r="r" b="b"/>
              <a:pathLst>
                <a:path w="1392" h="1391" extrusionOk="0">
                  <a:moveTo>
                    <a:pt x="696" y="0"/>
                  </a:moveTo>
                  <a:cubicBezTo>
                    <a:pt x="313" y="0"/>
                    <a:pt x="1" y="310"/>
                    <a:pt x="1" y="696"/>
                  </a:cubicBezTo>
                  <a:cubicBezTo>
                    <a:pt x="1" y="1079"/>
                    <a:pt x="313" y="1391"/>
                    <a:pt x="696" y="1391"/>
                  </a:cubicBezTo>
                  <a:cubicBezTo>
                    <a:pt x="1082" y="1391"/>
                    <a:pt x="1391" y="1079"/>
                    <a:pt x="1391" y="696"/>
                  </a:cubicBezTo>
                  <a:cubicBezTo>
                    <a:pt x="1391" y="310"/>
                    <a:pt x="1082" y="0"/>
                    <a:pt x="6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5"/>
            <p:cNvSpPr/>
            <p:nvPr/>
          </p:nvSpPr>
          <p:spPr>
            <a:xfrm>
              <a:off x="3418588" y="1871202"/>
              <a:ext cx="16365" cy="16380"/>
            </a:xfrm>
            <a:custGeom>
              <a:avLst/>
              <a:gdLst/>
              <a:ahLst/>
              <a:cxnLst/>
              <a:rect l="l" t="t" r="r" b="b"/>
              <a:pathLst>
                <a:path w="1115" h="1116" extrusionOk="0">
                  <a:moveTo>
                    <a:pt x="557" y="1"/>
                  </a:moveTo>
                  <a:cubicBezTo>
                    <a:pt x="248" y="1"/>
                    <a:pt x="0" y="251"/>
                    <a:pt x="0" y="558"/>
                  </a:cubicBezTo>
                  <a:cubicBezTo>
                    <a:pt x="0" y="865"/>
                    <a:pt x="248" y="1115"/>
                    <a:pt x="557" y="1115"/>
                  </a:cubicBezTo>
                  <a:cubicBezTo>
                    <a:pt x="864" y="1115"/>
                    <a:pt x="1114" y="865"/>
                    <a:pt x="1114" y="558"/>
                  </a:cubicBezTo>
                  <a:cubicBezTo>
                    <a:pt x="1114" y="251"/>
                    <a:pt x="864" y="1"/>
                    <a:pt x="5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5"/>
            <p:cNvSpPr/>
            <p:nvPr/>
          </p:nvSpPr>
          <p:spPr>
            <a:xfrm>
              <a:off x="3631425" y="2886806"/>
              <a:ext cx="24790" cy="24790"/>
            </a:xfrm>
            <a:custGeom>
              <a:avLst/>
              <a:gdLst/>
              <a:ahLst/>
              <a:cxnLst/>
              <a:rect l="l" t="t" r="r" b="b"/>
              <a:pathLst>
                <a:path w="1689" h="1689" extrusionOk="0">
                  <a:moveTo>
                    <a:pt x="846" y="0"/>
                  </a:moveTo>
                  <a:cubicBezTo>
                    <a:pt x="379" y="0"/>
                    <a:pt x="1" y="379"/>
                    <a:pt x="1" y="845"/>
                  </a:cubicBezTo>
                  <a:cubicBezTo>
                    <a:pt x="1" y="1310"/>
                    <a:pt x="379" y="1688"/>
                    <a:pt x="846" y="1688"/>
                  </a:cubicBezTo>
                  <a:cubicBezTo>
                    <a:pt x="1310" y="1688"/>
                    <a:pt x="1689" y="1310"/>
                    <a:pt x="1689" y="845"/>
                  </a:cubicBezTo>
                  <a:cubicBezTo>
                    <a:pt x="1689" y="379"/>
                    <a:pt x="1310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5"/>
            <p:cNvSpPr/>
            <p:nvPr/>
          </p:nvSpPr>
          <p:spPr>
            <a:xfrm>
              <a:off x="2245628" y="2919906"/>
              <a:ext cx="71245" cy="71230"/>
            </a:xfrm>
            <a:custGeom>
              <a:avLst/>
              <a:gdLst/>
              <a:ahLst/>
              <a:cxnLst/>
              <a:rect l="l" t="t" r="r" b="b"/>
              <a:pathLst>
                <a:path w="4854" h="4853" extrusionOk="0">
                  <a:moveTo>
                    <a:pt x="2427" y="0"/>
                  </a:moveTo>
                  <a:cubicBezTo>
                    <a:pt x="1086" y="0"/>
                    <a:pt x="0" y="1086"/>
                    <a:pt x="0" y="2426"/>
                  </a:cubicBezTo>
                  <a:cubicBezTo>
                    <a:pt x="0" y="3765"/>
                    <a:pt x="1086" y="4853"/>
                    <a:pt x="2427" y="4853"/>
                  </a:cubicBezTo>
                  <a:cubicBezTo>
                    <a:pt x="3767" y="4853"/>
                    <a:pt x="4853" y="3765"/>
                    <a:pt x="4853" y="2426"/>
                  </a:cubicBezTo>
                  <a:cubicBezTo>
                    <a:pt x="4853" y="1086"/>
                    <a:pt x="3767" y="0"/>
                    <a:pt x="2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2218637" y="3035252"/>
              <a:ext cx="27036" cy="26992"/>
            </a:xfrm>
            <a:custGeom>
              <a:avLst/>
              <a:gdLst/>
              <a:ahLst/>
              <a:cxnLst/>
              <a:rect l="l" t="t" r="r" b="b"/>
              <a:pathLst>
                <a:path w="1842" h="1839" extrusionOk="0">
                  <a:moveTo>
                    <a:pt x="920" y="0"/>
                  </a:moveTo>
                  <a:cubicBezTo>
                    <a:pt x="413" y="0"/>
                    <a:pt x="1" y="412"/>
                    <a:pt x="1" y="919"/>
                  </a:cubicBezTo>
                  <a:cubicBezTo>
                    <a:pt x="1" y="1426"/>
                    <a:pt x="413" y="1838"/>
                    <a:pt x="920" y="1838"/>
                  </a:cubicBezTo>
                  <a:cubicBezTo>
                    <a:pt x="1430" y="1838"/>
                    <a:pt x="1842" y="1426"/>
                    <a:pt x="1842" y="919"/>
                  </a:cubicBezTo>
                  <a:cubicBezTo>
                    <a:pt x="1842" y="412"/>
                    <a:pt x="1430" y="0"/>
                    <a:pt x="9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6509FA7D-08B2-85BF-2C4B-EFA7EC0E74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467A8A-61B5-9BD1-0726-F5AEC5029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DE8C8D-DCC4-D054-2A7A-52F2092B6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059" y="1269100"/>
            <a:ext cx="8426822" cy="2327748"/>
          </a:xfrm>
        </p:spPr>
        <p:txBody>
          <a:bodyPr/>
          <a:lstStyle/>
          <a:p>
            <a:pPr algn="l"/>
            <a:r>
              <a:rPr lang="es-MX" sz="1800" b="1" dirty="0"/>
              <a:t>Femenino de 65 años</a:t>
            </a:r>
          </a:p>
          <a:p>
            <a:pPr algn="l"/>
            <a:r>
              <a:rPr lang="es-MX" sz="1800" b="1" dirty="0"/>
              <a:t>APP: </a:t>
            </a:r>
            <a:r>
              <a:rPr lang="es-MX" sz="1800" dirty="0"/>
              <a:t>Cardiomiopatía dilata de FEVI 38%, NYHA III. HAS, DM2, dislipidemia, en tratamiento</a:t>
            </a:r>
          </a:p>
          <a:p>
            <a:pPr algn="l"/>
            <a:r>
              <a:rPr lang="es-MX" sz="1800" b="1" dirty="0"/>
              <a:t>Padecimiento actual:</a:t>
            </a:r>
          </a:p>
          <a:p>
            <a:pPr algn="l"/>
            <a:r>
              <a:rPr lang="es-MX" sz="1800" dirty="0"/>
              <a:t>Acude al servicio de urgencias por presentar a las 00:00 hrs vomito en 2 ocasiones asi como cefalea, posterior a lo cual se recuesta a dormir, a la 01:30 hrs los familiares la notan con desorientación y la dejan acostada, a las 04:00 hrs refieren que ya no respondía a estimulos, motivo por el cual deciden traerla</a:t>
            </a:r>
          </a:p>
        </p:txBody>
      </p:sp>
    </p:spTree>
    <p:extLst>
      <p:ext uri="{BB962C8B-B14F-4D97-AF65-F5344CB8AC3E}">
        <p14:creationId xmlns:p14="http://schemas.microsoft.com/office/powerpoint/2010/main" val="1019926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8A828F8-F52F-F112-F8F6-97C4D330BD6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593906" y="221488"/>
            <a:ext cx="3906494" cy="1044300"/>
          </a:xfrm>
        </p:spPr>
        <p:txBody>
          <a:bodyPr/>
          <a:lstStyle/>
          <a:p>
            <a:r>
              <a:rPr lang="es-MX" sz="4400" dirty="0"/>
              <a:t>Abordaje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92A5A9A-16DF-4EA0-F6C7-B57AF7BD9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93CB5A-9F7B-1731-A0A6-660BC4B01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7" y="1265788"/>
            <a:ext cx="8888506" cy="332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48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8A828F8-F52F-F112-F8F6-97C4D330BD6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593906" y="221488"/>
            <a:ext cx="3906494" cy="1044300"/>
          </a:xfrm>
        </p:spPr>
        <p:txBody>
          <a:bodyPr/>
          <a:lstStyle/>
          <a:p>
            <a:r>
              <a:rPr lang="es-MX" sz="4400" dirty="0"/>
              <a:t>Abordaje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92A5A9A-16DF-4EA0-F6C7-B57AF7BD9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93CB5A-9F7B-1731-A0A6-660BC4B01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7" y="1050635"/>
            <a:ext cx="8888506" cy="3325376"/>
          </a:xfrm>
          <a:prstGeom prst="rect">
            <a:avLst/>
          </a:prstGeom>
        </p:spPr>
      </p:pic>
      <p:sp>
        <p:nvSpPr>
          <p:cNvPr id="6" name="Llamada de flecha hacia arriba 5">
            <a:extLst>
              <a:ext uri="{FF2B5EF4-FFF2-40B4-BE49-F238E27FC236}">
                <a16:creationId xmlns:a16="http://schemas.microsoft.com/office/drawing/2014/main" id="{FB1C3B1A-B2CE-F413-9E1A-A95B537D4499}"/>
              </a:ext>
            </a:extLst>
          </p:cNvPr>
          <p:cNvSpPr/>
          <p:nvPr/>
        </p:nvSpPr>
        <p:spPr>
          <a:xfrm>
            <a:off x="340800" y="3720353"/>
            <a:ext cx="1828800" cy="1102659"/>
          </a:xfrm>
          <a:prstGeom prst="upArrowCallou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Abundantes secreciones, contenido alimentario</a:t>
            </a:r>
          </a:p>
        </p:txBody>
      </p:sp>
    </p:spTree>
    <p:extLst>
      <p:ext uri="{BB962C8B-B14F-4D97-AF65-F5344CB8AC3E}">
        <p14:creationId xmlns:p14="http://schemas.microsoft.com/office/powerpoint/2010/main" val="1133658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8A828F8-F52F-F112-F8F6-97C4D330BD6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593906" y="221488"/>
            <a:ext cx="3906494" cy="1044300"/>
          </a:xfrm>
        </p:spPr>
        <p:txBody>
          <a:bodyPr/>
          <a:lstStyle/>
          <a:p>
            <a:r>
              <a:rPr lang="es-MX" sz="4400" dirty="0"/>
              <a:t>Abordaje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92A5A9A-16DF-4EA0-F6C7-B57AF7BD9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93CB5A-9F7B-1731-A0A6-660BC4B01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7" y="1050635"/>
            <a:ext cx="8888506" cy="3325376"/>
          </a:xfrm>
          <a:prstGeom prst="rect">
            <a:avLst/>
          </a:prstGeom>
        </p:spPr>
      </p:pic>
      <p:sp>
        <p:nvSpPr>
          <p:cNvPr id="6" name="Llamada de flecha hacia arriba 5">
            <a:extLst>
              <a:ext uri="{FF2B5EF4-FFF2-40B4-BE49-F238E27FC236}">
                <a16:creationId xmlns:a16="http://schemas.microsoft.com/office/drawing/2014/main" id="{FB1C3B1A-B2CE-F413-9E1A-A95B537D4499}"/>
              </a:ext>
            </a:extLst>
          </p:cNvPr>
          <p:cNvSpPr/>
          <p:nvPr/>
        </p:nvSpPr>
        <p:spPr>
          <a:xfrm>
            <a:off x="340800" y="3720353"/>
            <a:ext cx="1828800" cy="1102659"/>
          </a:xfrm>
          <a:prstGeom prst="upArrowCallou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Abundantes secreciones, contenido alimentario</a:t>
            </a:r>
          </a:p>
        </p:txBody>
      </p:sp>
      <p:sp>
        <p:nvSpPr>
          <p:cNvPr id="7" name="Llamada de flecha hacia abajo 6">
            <a:extLst>
              <a:ext uri="{FF2B5EF4-FFF2-40B4-BE49-F238E27FC236}">
                <a16:creationId xmlns:a16="http://schemas.microsoft.com/office/drawing/2014/main" id="{7DEE0DAF-7F9F-4A7A-EC91-A0D2E4587151}"/>
              </a:ext>
            </a:extLst>
          </p:cNvPr>
          <p:cNvSpPr/>
          <p:nvPr/>
        </p:nvSpPr>
        <p:spPr>
          <a:xfrm>
            <a:off x="1524001" y="767489"/>
            <a:ext cx="2286000" cy="1133911"/>
          </a:xfrm>
          <a:prstGeom prst="downArrowCallout">
            <a:avLst/>
          </a:prstGeom>
          <a:solidFill>
            <a:schemeClr val="accent3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Inicial 75%, colocación de mascarilla reservorio </a:t>
            </a:r>
            <a:r>
              <a:rPr lang="es-MX" sz="1200" dirty="0">
                <a:sym typeface="Wingdings" pitchFamily="2" charset="2"/>
              </a:rPr>
              <a:t></a:t>
            </a:r>
            <a:r>
              <a:rPr lang="es-MX" sz="1200" dirty="0"/>
              <a:t>SO2 98%, crepitos bilaterales, FR 25 prm</a:t>
            </a:r>
          </a:p>
        </p:txBody>
      </p:sp>
    </p:spTree>
    <p:extLst>
      <p:ext uri="{BB962C8B-B14F-4D97-AF65-F5344CB8AC3E}">
        <p14:creationId xmlns:p14="http://schemas.microsoft.com/office/powerpoint/2010/main" val="4178640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8A828F8-F52F-F112-F8F6-97C4D330BD6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593906" y="221488"/>
            <a:ext cx="3906494" cy="1044300"/>
          </a:xfrm>
        </p:spPr>
        <p:txBody>
          <a:bodyPr/>
          <a:lstStyle/>
          <a:p>
            <a:r>
              <a:rPr lang="es-MX" sz="4400" dirty="0"/>
              <a:t>Abordaje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92A5A9A-16DF-4EA0-F6C7-B57AF7BD9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93CB5A-9F7B-1731-A0A6-660BC4B01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7" y="1050635"/>
            <a:ext cx="8888506" cy="3325376"/>
          </a:xfrm>
          <a:prstGeom prst="rect">
            <a:avLst/>
          </a:prstGeom>
        </p:spPr>
      </p:pic>
      <p:sp>
        <p:nvSpPr>
          <p:cNvPr id="6" name="Llamada de flecha hacia arriba 5">
            <a:extLst>
              <a:ext uri="{FF2B5EF4-FFF2-40B4-BE49-F238E27FC236}">
                <a16:creationId xmlns:a16="http://schemas.microsoft.com/office/drawing/2014/main" id="{FB1C3B1A-B2CE-F413-9E1A-A95B537D4499}"/>
              </a:ext>
            </a:extLst>
          </p:cNvPr>
          <p:cNvSpPr/>
          <p:nvPr/>
        </p:nvSpPr>
        <p:spPr>
          <a:xfrm>
            <a:off x="340800" y="3720353"/>
            <a:ext cx="1828800" cy="1102659"/>
          </a:xfrm>
          <a:prstGeom prst="upArrowCallou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Abundantes secreciones, contenido alimentario</a:t>
            </a:r>
          </a:p>
        </p:txBody>
      </p:sp>
      <p:sp>
        <p:nvSpPr>
          <p:cNvPr id="7" name="Llamada de flecha hacia abajo 6">
            <a:extLst>
              <a:ext uri="{FF2B5EF4-FFF2-40B4-BE49-F238E27FC236}">
                <a16:creationId xmlns:a16="http://schemas.microsoft.com/office/drawing/2014/main" id="{7DEE0DAF-7F9F-4A7A-EC91-A0D2E4587151}"/>
              </a:ext>
            </a:extLst>
          </p:cNvPr>
          <p:cNvSpPr/>
          <p:nvPr/>
        </p:nvSpPr>
        <p:spPr>
          <a:xfrm>
            <a:off x="1524001" y="767489"/>
            <a:ext cx="2286000" cy="1133911"/>
          </a:xfrm>
          <a:prstGeom prst="downArrowCallout">
            <a:avLst/>
          </a:prstGeom>
          <a:solidFill>
            <a:schemeClr val="accent3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Inicial 75%, colocación de mascarilla reservorio </a:t>
            </a:r>
            <a:r>
              <a:rPr lang="es-MX" sz="1200" dirty="0">
                <a:sym typeface="Wingdings" pitchFamily="2" charset="2"/>
              </a:rPr>
              <a:t></a:t>
            </a:r>
            <a:r>
              <a:rPr lang="es-MX" sz="1200" dirty="0"/>
              <a:t>SO2 98%, crepitos bilaterales, FR 25 prm</a:t>
            </a:r>
          </a:p>
        </p:txBody>
      </p:sp>
      <p:sp>
        <p:nvSpPr>
          <p:cNvPr id="8" name="Llamada de flecha hacia arriba 7">
            <a:extLst>
              <a:ext uri="{FF2B5EF4-FFF2-40B4-BE49-F238E27FC236}">
                <a16:creationId xmlns:a16="http://schemas.microsoft.com/office/drawing/2014/main" id="{4B148D23-3CAB-A439-99E3-471451296FB2}"/>
              </a:ext>
            </a:extLst>
          </p:cNvPr>
          <p:cNvSpPr/>
          <p:nvPr/>
        </p:nvSpPr>
        <p:spPr>
          <a:xfrm>
            <a:off x="3764126" y="3704912"/>
            <a:ext cx="1828800" cy="1102659"/>
          </a:xfrm>
          <a:prstGeom prst="upArrowCallou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TA 120/60, PAM 80, LC 2 seg, ruidos cardiacos normales</a:t>
            </a:r>
          </a:p>
        </p:txBody>
      </p:sp>
    </p:spTree>
    <p:extLst>
      <p:ext uri="{BB962C8B-B14F-4D97-AF65-F5344CB8AC3E}">
        <p14:creationId xmlns:p14="http://schemas.microsoft.com/office/powerpoint/2010/main" val="160847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8A828F8-F52F-F112-F8F6-97C4D330BD6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593906" y="221488"/>
            <a:ext cx="3906494" cy="1044300"/>
          </a:xfrm>
        </p:spPr>
        <p:txBody>
          <a:bodyPr/>
          <a:lstStyle/>
          <a:p>
            <a:r>
              <a:rPr lang="es-MX" sz="4400" dirty="0"/>
              <a:t>Abordaje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92A5A9A-16DF-4EA0-F6C7-B57AF7BD9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93CB5A-9F7B-1731-A0A6-660BC4B01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7" y="1050635"/>
            <a:ext cx="8888506" cy="3325376"/>
          </a:xfrm>
          <a:prstGeom prst="rect">
            <a:avLst/>
          </a:prstGeom>
        </p:spPr>
      </p:pic>
      <p:sp>
        <p:nvSpPr>
          <p:cNvPr id="6" name="Llamada de flecha hacia arriba 5">
            <a:extLst>
              <a:ext uri="{FF2B5EF4-FFF2-40B4-BE49-F238E27FC236}">
                <a16:creationId xmlns:a16="http://schemas.microsoft.com/office/drawing/2014/main" id="{FB1C3B1A-B2CE-F413-9E1A-A95B537D4499}"/>
              </a:ext>
            </a:extLst>
          </p:cNvPr>
          <p:cNvSpPr/>
          <p:nvPr/>
        </p:nvSpPr>
        <p:spPr>
          <a:xfrm>
            <a:off x="340800" y="3720353"/>
            <a:ext cx="1828800" cy="1102659"/>
          </a:xfrm>
          <a:prstGeom prst="upArrowCallou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Abundantes secreciones, contenido alimentario</a:t>
            </a:r>
          </a:p>
        </p:txBody>
      </p:sp>
      <p:sp>
        <p:nvSpPr>
          <p:cNvPr id="7" name="Llamada de flecha hacia abajo 6">
            <a:extLst>
              <a:ext uri="{FF2B5EF4-FFF2-40B4-BE49-F238E27FC236}">
                <a16:creationId xmlns:a16="http://schemas.microsoft.com/office/drawing/2014/main" id="{7DEE0DAF-7F9F-4A7A-EC91-A0D2E4587151}"/>
              </a:ext>
            </a:extLst>
          </p:cNvPr>
          <p:cNvSpPr/>
          <p:nvPr/>
        </p:nvSpPr>
        <p:spPr>
          <a:xfrm>
            <a:off x="1524001" y="767489"/>
            <a:ext cx="2286000" cy="1133911"/>
          </a:xfrm>
          <a:prstGeom prst="downArrowCallout">
            <a:avLst/>
          </a:prstGeom>
          <a:solidFill>
            <a:schemeClr val="accent3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Inicial 75%, colocación de mascarilla reservorio </a:t>
            </a:r>
            <a:r>
              <a:rPr lang="es-MX" sz="1200" dirty="0">
                <a:sym typeface="Wingdings" pitchFamily="2" charset="2"/>
              </a:rPr>
              <a:t></a:t>
            </a:r>
            <a:r>
              <a:rPr lang="es-MX" sz="1200" dirty="0"/>
              <a:t>SO2 98%, crepitos bilaterales, FR 25 prm</a:t>
            </a:r>
          </a:p>
        </p:txBody>
      </p:sp>
      <p:sp>
        <p:nvSpPr>
          <p:cNvPr id="8" name="Llamada de flecha hacia abajo 7">
            <a:extLst>
              <a:ext uri="{FF2B5EF4-FFF2-40B4-BE49-F238E27FC236}">
                <a16:creationId xmlns:a16="http://schemas.microsoft.com/office/drawing/2014/main" id="{D599738C-FC3A-10D5-8644-70BF0BAC9C3A}"/>
              </a:ext>
            </a:extLst>
          </p:cNvPr>
          <p:cNvSpPr/>
          <p:nvPr/>
        </p:nvSpPr>
        <p:spPr>
          <a:xfrm>
            <a:off x="5475163" y="881549"/>
            <a:ext cx="2050474" cy="968189"/>
          </a:xfrm>
          <a:prstGeom prst="downArrowCallout">
            <a:avLst/>
          </a:prstGeom>
          <a:solidFill>
            <a:schemeClr val="accent3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Glasgow de 6 pts (O1, V1, M4), dxtx 221 mg/dL</a:t>
            </a:r>
          </a:p>
        </p:txBody>
      </p:sp>
      <p:sp>
        <p:nvSpPr>
          <p:cNvPr id="9" name="Llamada de flecha hacia arriba 8">
            <a:extLst>
              <a:ext uri="{FF2B5EF4-FFF2-40B4-BE49-F238E27FC236}">
                <a16:creationId xmlns:a16="http://schemas.microsoft.com/office/drawing/2014/main" id="{750C21A4-944A-76B6-9B75-53E13B46D604}"/>
              </a:ext>
            </a:extLst>
          </p:cNvPr>
          <p:cNvSpPr/>
          <p:nvPr/>
        </p:nvSpPr>
        <p:spPr>
          <a:xfrm>
            <a:off x="3764126" y="3704912"/>
            <a:ext cx="1828800" cy="1102659"/>
          </a:xfrm>
          <a:prstGeom prst="upArrowCallou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TA 120/60, PAM 80, LC 2 seg, ruidos cardiacos normales</a:t>
            </a:r>
          </a:p>
        </p:txBody>
      </p:sp>
    </p:spTree>
    <p:extLst>
      <p:ext uri="{BB962C8B-B14F-4D97-AF65-F5344CB8AC3E}">
        <p14:creationId xmlns:p14="http://schemas.microsoft.com/office/powerpoint/2010/main" val="3118518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8A828F8-F52F-F112-F8F6-97C4D330BD6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593906" y="221488"/>
            <a:ext cx="3906494" cy="1044300"/>
          </a:xfrm>
        </p:spPr>
        <p:txBody>
          <a:bodyPr/>
          <a:lstStyle/>
          <a:p>
            <a:r>
              <a:rPr lang="es-MX" sz="4400" dirty="0"/>
              <a:t>Abordaje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92A5A9A-16DF-4EA0-F6C7-B57AF7BD9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93CB5A-9F7B-1731-A0A6-660BC4B01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7" y="1050635"/>
            <a:ext cx="8888506" cy="3325376"/>
          </a:xfrm>
          <a:prstGeom prst="rect">
            <a:avLst/>
          </a:prstGeom>
        </p:spPr>
      </p:pic>
      <p:sp>
        <p:nvSpPr>
          <p:cNvPr id="6" name="Llamada de flecha hacia arriba 5">
            <a:extLst>
              <a:ext uri="{FF2B5EF4-FFF2-40B4-BE49-F238E27FC236}">
                <a16:creationId xmlns:a16="http://schemas.microsoft.com/office/drawing/2014/main" id="{FB1C3B1A-B2CE-F413-9E1A-A95B537D4499}"/>
              </a:ext>
            </a:extLst>
          </p:cNvPr>
          <p:cNvSpPr/>
          <p:nvPr/>
        </p:nvSpPr>
        <p:spPr>
          <a:xfrm>
            <a:off x="340800" y="3720353"/>
            <a:ext cx="1828800" cy="1102659"/>
          </a:xfrm>
          <a:prstGeom prst="upArrowCallou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Abundantes secreciones, contenido alimentario</a:t>
            </a:r>
          </a:p>
        </p:txBody>
      </p:sp>
      <p:sp>
        <p:nvSpPr>
          <p:cNvPr id="7" name="Llamada de flecha hacia abajo 6">
            <a:extLst>
              <a:ext uri="{FF2B5EF4-FFF2-40B4-BE49-F238E27FC236}">
                <a16:creationId xmlns:a16="http://schemas.microsoft.com/office/drawing/2014/main" id="{7DEE0DAF-7F9F-4A7A-EC91-A0D2E4587151}"/>
              </a:ext>
            </a:extLst>
          </p:cNvPr>
          <p:cNvSpPr/>
          <p:nvPr/>
        </p:nvSpPr>
        <p:spPr>
          <a:xfrm>
            <a:off x="1524001" y="767489"/>
            <a:ext cx="2286000" cy="1133911"/>
          </a:xfrm>
          <a:prstGeom prst="downArrowCallout">
            <a:avLst/>
          </a:prstGeom>
          <a:solidFill>
            <a:schemeClr val="accent3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Inicial 75%, colocación de mascarilla reservorio </a:t>
            </a:r>
            <a:r>
              <a:rPr lang="es-MX" sz="1200" dirty="0">
                <a:sym typeface="Wingdings" pitchFamily="2" charset="2"/>
              </a:rPr>
              <a:t></a:t>
            </a:r>
            <a:r>
              <a:rPr lang="es-MX" sz="1200" dirty="0"/>
              <a:t>SO2 98%, crepitos bilaterales, FR 25 prm</a:t>
            </a:r>
          </a:p>
        </p:txBody>
      </p:sp>
      <p:sp>
        <p:nvSpPr>
          <p:cNvPr id="2" name="Llamada de flecha hacia arriba 1">
            <a:extLst>
              <a:ext uri="{FF2B5EF4-FFF2-40B4-BE49-F238E27FC236}">
                <a16:creationId xmlns:a16="http://schemas.microsoft.com/office/drawing/2014/main" id="{5E28AE65-13F3-0088-052E-242BDA950816}"/>
              </a:ext>
            </a:extLst>
          </p:cNvPr>
          <p:cNvSpPr/>
          <p:nvPr/>
        </p:nvSpPr>
        <p:spPr>
          <a:xfrm>
            <a:off x="3764126" y="3704912"/>
            <a:ext cx="1828800" cy="1102659"/>
          </a:xfrm>
          <a:prstGeom prst="upArrowCallou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TA 120/60, PAM 80, LC 2 seg, ruidos cardiacos normales</a:t>
            </a:r>
          </a:p>
        </p:txBody>
      </p:sp>
      <p:sp>
        <p:nvSpPr>
          <p:cNvPr id="8" name="Llamada de flecha hacia abajo 7">
            <a:extLst>
              <a:ext uri="{FF2B5EF4-FFF2-40B4-BE49-F238E27FC236}">
                <a16:creationId xmlns:a16="http://schemas.microsoft.com/office/drawing/2014/main" id="{D599738C-FC3A-10D5-8644-70BF0BAC9C3A}"/>
              </a:ext>
            </a:extLst>
          </p:cNvPr>
          <p:cNvSpPr/>
          <p:nvPr/>
        </p:nvSpPr>
        <p:spPr>
          <a:xfrm>
            <a:off x="5475163" y="881549"/>
            <a:ext cx="2050474" cy="968189"/>
          </a:xfrm>
          <a:prstGeom prst="downArrowCallout">
            <a:avLst/>
          </a:prstGeom>
          <a:solidFill>
            <a:schemeClr val="accent3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Glasgow de 6 pts (O1, V1, M4), dxtx 221 mg/dL</a:t>
            </a:r>
          </a:p>
        </p:txBody>
      </p:sp>
      <p:sp>
        <p:nvSpPr>
          <p:cNvPr id="9" name="Llamada de flecha hacia arriba 8">
            <a:extLst>
              <a:ext uri="{FF2B5EF4-FFF2-40B4-BE49-F238E27FC236}">
                <a16:creationId xmlns:a16="http://schemas.microsoft.com/office/drawing/2014/main" id="{FEA94B00-953F-6466-7955-7FBBD6CBF60F}"/>
              </a:ext>
            </a:extLst>
          </p:cNvPr>
          <p:cNvSpPr/>
          <p:nvPr/>
        </p:nvSpPr>
        <p:spPr>
          <a:xfrm>
            <a:off x="7187453" y="3556498"/>
            <a:ext cx="1828800" cy="1102659"/>
          </a:xfrm>
          <a:prstGeom prst="upArrowCallou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T° 36.5, Sin hemorragias evidentes, aumento del WOB</a:t>
            </a:r>
          </a:p>
        </p:txBody>
      </p:sp>
    </p:spTree>
    <p:extLst>
      <p:ext uri="{BB962C8B-B14F-4D97-AF65-F5344CB8AC3E}">
        <p14:creationId xmlns:p14="http://schemas.microsoft.com/office/powerpoint/2010/main" val="172932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3C1D33-ADF4-5659-9F32-F2613B8D2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6" name="Picture 2" descr="Intubación endotraqueal: qué es, para qué sirve y cómo es realizada - Tua  Saúde">
            <a:extLst>
              <a:ext uri="{FF2B5EF4-FFF2-40B4-BE49-F238E27FC236}">
                <a16:creationId xmlns:a16="http://schemas.microsoft.com/office/drawing/2014/main" id="{E8F38E25-8127-764E-11AE-7C5B40D6F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728" y="361749"/>
            <a:ext cx="6624544" cy="442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989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tubación endotraqueal: qué es, para qué sirve y cómo es realizada - Tua  Saúde">
            <a:extLst>
              <a:ext uri="{FF2B5EF4-FFF2-40B4-BE49-F238E27FC236}">
                <a16:creationId xmlns:a16="http://schemas.microsoft.com/office/drawing/2014/main" id="{58381B7E-637F-EF83-6748-F45DBB357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8FB18F-177B-BAC3-F1C0-9D495D1B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6"/>
                </a:solidFill>
              </a:rPr>
              <a:t>¿Qué farmacos utilizaría?</a:t>
            </a:r>
          </a:p>
        </p:txBody>
      </p:sp>
    </p:spTree>
    <p:extLst>
      <p:ext uri="{BB962C8B-B14F-4D97-AF65-F5344CB8AC3E}">
        <p14:creationId xmlns:p14="http://schemas.microsoft.com/office/powerpoint/2010/main" val="864137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tubación endotraqueal: qué es, para qué sirve y cómo es realizada - Tua  Saúde">
            <a:extLst>
              <a:ext uri="{FF2B5EF4-FFF2-40B4-BE49-F238E27FC236}">
                <a16:creationId xmlns:a16="http://schemas.microsoft.com/office/drawing/2014/main" id="{58381B7E-637F-EF83-6748-F45DBB357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8FB18F-177B-BAC3-F1C0-9D495D1B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6"/>
                </a:solidFill>
              </a:rPr>
              <a:t>¿Qué farmacos utilizaría?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2A156D2-75F1-BE5F-E0F6-663AEAB4B280}"/>
              </a:ext>
            </a:extLst>
          </p:cNvPr>
          <p:cNvSpPr txBox="1"/>
          <p:nvPr/>
        </p:nvSpPr>
        <p:spPr>
          <a:xfrm>
            <a:off x="46800" y="1675169"/>
            <a:ext cx="44262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6"/>
                </a:solidFill>
              </a:rPr>
              <a:t>Lidocaína 1 mg/kg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6"/>
                </a:solidFill>
              </a:rPr>
              <a:t>Propofol 1 a 3 mg/kg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6"/>
                </a:solidFill>
              </a:rPr>
              <a:t>Rocuronio 1.2 mg/kg</a:t>
            </a:r>
          </a:p>
        </p:txBody>
      </p:sp>
    </p:spTree>
    <p:extLst>
      <p:ext uri="{BB962C8B-B14F-4D97-AF65-F5344CB8AC3E}">
        <p14:creationId xmlns:p14="http://schemas.microsoft.com/office/powerpoint/2010/main" val="1585470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tubación endotraqueal: qué es, para qué sirve y cómo es realizada - Tua  Saúde">
            <a:extLst>
              <a:ext uri="{FF2B5EF4-FFF2-40B4-BE49-F238E27FC236}">
                <a16:creationId xmlns:a16="http://schemas.microsoft.com/office/drawing/2014/main" id="{58381B7E-637F-EF83-6748-F45DBB357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8FB18F-177B-BAC3-F1C0-9D495D1B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6"/>
                </a:solidFill>
              </a:rPr>
              <a:t>¿Qué farmacos utilizaría?</a:t>
            </a:r>
            <a:br>
              <a:rPr lang="es-MX" dirty="0">
                <a:solidFill>
                  <a:schemeClr val="accent6"/>
                </a:solidFill>
              </a:rPr>
            </a:br>
            <a:r>
              <a:rPr lang="es-MX" dirty="0">
                <a:solidFill>
                  <a:srgbClr val="FFFF00"/>
                </a:solidFill>
              </a:rPr>
              <a:t>70 kg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B8A796-0746-422C-9D8C-3C2A4B6CA44A}"/>
              </a:ext>
            </a:extLst>
          </p:cNvPr>
          <p:cNvSpPr txBox="1"/>
          <p:nvPr/>
        </p:nvSpPr>
        <p:spPr>
          <a:xfrm>
            <a:off x="46800" y="1675169"/>
            <a:ext cx="44262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6"/>
                </a:solidFill>
              </a:rPr>
              <a:t>Lidocaína 1 mg/kg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6"/>
                </a:solidFill>
              </a:rPr>
              <a:t>Propofol 1 a 3 mg/kg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6"/>
                </a:solidFill>
              </a:rPr>
              <a:t>Rocuronio 1.2 mg/kg</a:t>
            </a:r>
          </a:p>
        </p:txBody>
      </p:sp>
    </p:spTree>
    <p:extLst>
      <p:ext uri="{BB962C8B-B14F-4D97-AF65-F5344CB8AC3E}">
        <p14:creationId xmlns:p14="http://schemas.microsoft.com/office/powerpoint/2010/main" val="3525365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tubación endotraqueal: qué es, para qué sirve y cómo es realizada - Tua  Saúde">
            <a:extLst>
              <a:ext uri="{FF2B5EF4-FFF2-40B4-BE49-F238E27FC236}">
                <a16:creationId xmlns:a16="http://schemas.microsoft.com/office/drawing/2014/main" id="{58381B7E-637F-EF83-6748-F45DBB357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8FB18F-177B-BAC3-F1C0-9D495D1B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6"/>
                </a:solidFill>
              </a:rPr>
              <a:t>¿Qué farmacos utilizaría?</a:t>
            </a:r>
            <a:br>
              <a:rPr lang="es-MX" dirty="0">
                <a:solidFill>
                  <a:schemeClr val="accent6"/>
                </a:solidFill>
              </a:rPr>
            </a:br>
            <a:r>
              <a:rPr lang="es-MX" dirty="0">
                <a:solidFill>
                  <a:srgbClr val="FFFF00"/>
                </a:solidFill>
              </a:rPr>
              <a:t>70 kg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2A156D2-75F1-BE5F-E0F6-663AEAB4B280}"/>
              </a:ext>
            </a:extLst>
          </p:cNvPr>
          <p:cNvSpPr txBox="1"/>
          <p:nvPr/>
        </p:nvSpPr>
        <p:spPr>
          <a:xfrm>
            <a:off x="46800" y="1294477"/>
            <a:ext cx="5007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6"/>
                </a:solidFill>
              </a:rPr>
              <a:t>Lidocaína 1 mg/kg: 7 ml al 1% ó 3.5 ml al 2%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6"/>
                </a:solidFill>
              </a:rPr>
              <a:t>Propofol 2 mg/kg: 14 ml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chemeClr val="accent6"/>
                </a:solidFill>
              </a:rPr>
              <a:t>Rocuronio 1.2 mg/kg: 8.5 ml</a:t>
            </a:r>
          </a:p>
        </p:txBody>
      </p:sp>
    </p:spTree>
    <p:extLst>
      <p:ext uri="{BB962C8B-B14F-4D97-AF65-F5344CB8AC3E}">
        <p14:creationId xmlns:p14="http://schemas.microsoft.com/office/powerpoint/2010/main" val="1059037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C1B3AC4-4987-0A77-A30C-62FB6C61D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10EA19D-4C66-4B35-2E29-2989E8631699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4AE96CE4-8B41-248E-35E8-4378029D44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098" name="Picture 2" descr="Pacientes con ventilador suben 174% en seis días - La Tercera">
            <a:extLst>
              <a:ext uri="{FF2B5EF4-FFF2-40B4-BE49-F238E27FC236}">
                <a16:creationId xmlns:a16="http://schemas.microsoft.com/office/drawing/2014/main" id="{C70DB3B3-0BD9-8F16-A382-FA369121D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7DD336D-A216-857B-19EC-BEC32F0D4A68}"/>
              </a:ext>
            </a:extLst>
          </p:cNvPr>
          <p:cNvSpPr txBox="1"/>
          <p:nvPr/>
        </p:nvSpPr>
        <p:spPr>
          <a:xfrm>
            <a:off x="300638" y="4405012"/>
            <a:ext cx="8542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>
                <a:ln w="19050">
                  <a:solidFill>
                    <a:schemeClr val="accent2">
                      <a:lumMod val="1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¿Cómo programar el ventilador mecánico?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ECED2-0C1E-DE6E-A818-D7A74003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650" y="1105950"/>
            <a:ext cx="5612700" cy="1465800"/>
          </a:xfrm>
        </p:spPr>
        <p:txBody>
          <a:bodyPr/>
          <a:lstStyle/>
          <a:p>
            <a:r>
              <a:rPr lang="es-MX" sz="7200" dirty="0"/>
              <a:t>Estudios de laboratorio</a:t>
            </a:r>
          </a:p>
        </p:txBody>
      </p:sp>
      <p:sp>
        <p:nvSpPr>
          <p:cNvPr id="4" name="Rectángulo 3">
            <a:hlinkClick r:id="rId2" action="ppaction://hlinksldjump"/>
            <a:extLst>
              <a:ext uri="{FF2B5EF4-FFF2-40B4-BE49-F238E27FC236}">
                <a16:creationId xmlns:a16="http://schemas.microsoft.com/office/drawing/2014/main" id="{0F427523-91EA-AE10-86F6-1FC656986680}"/>
              </a:ext>
            </a:extLst>
          </p:cNvPr>
          <p:cNvSpPr/>
          <p:nvPr/>
        </p:nvSpPr>
        <p:spPr>
          <a:xfrm>
            <a:off x="430306" y="3195847"/>
            <a:ext cx="1730188" cy="7351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accent6"/>
                </a:solidFill>
              </a:rPr>
              <a:t>Química sanguínea</a:t>
            </a:r>
          </a:p>
        </p:txBody>
      </p:sp>
      <p:sp>
        <p:nvSpPr>
          <p:cNvPr id="5" name="Rectángulo 4">
            <a:hlinkClick r:id="rId3" action="ppaction://hlinksldjump"/>
            <a:extLst>
              <a:ext uri="{FF2B5EF4-FFF2-40B4-BE49-F238E27FC236}">
                <a16:creationId xmlns:a16="http://schemas.microsoft.com/office/drawing/2014/main" id="{8F1EE11E-FC6D-E252-85F0-CFA14C3DE7B2}"/>
              </a:ext>
            </a:extLst>
          </p:cNvPr>
          <p:cNvSpPr/>
          <p:nvPr/>
        </p:nvSpPr>
        <p:spPr>
          <a:xfrm>
            <a:off x="2492189" y="3218188"/>
            <a:ext cx="1730188" cy="7351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accent6"/>
                </a:solidFill>
              </a:rPr>
              <a:t>Biometría hemática</a:t>
            </a:r>
          </a:p>
        </p:txBody>
      </p:sp>
      <p:sp>
        <p:nvSpPr>
          <p:cNvPr id="6" name="Rectángulo 5">
            <a:hlinkClick r:id="rId4" action="ppaction://hlinksldjump"/>
            <a:extLst>
              <a:ext uri="{FF2B5EF4-FFF2-40B4-BE49-F238E27FC236}">
                <a16:creationId xmlns:a16="http://schemas.microsoft.com/office/drawing/2014/main" id="{8767D56E-6336-A031-A171-B65187698EC7}"/>
              </a:ext>
            </a:extLst>
          </p:cNvPr>
          <p:cNvSpPr/>
          <p:nvPr/>
        </p:nvSpPr>
        <p:spPr>
          <a:xfrm>
            <a:off x="4554072" y="3218188"/>
            <a:ext cx="1730188" cy="7351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accent6"/>
                </a:solidFill>
              </a:rPr>
              <a:t>Electrolitos séricos</a:t>
            </a:r>
          </a:p>
        </p:txBody>
      </p:sp>
      <p:sp>
        <p:nvSpPr>
          <p:cNvPr id="7" name="Rectángulo 6">
            <a:hlinkClick r:id="rId5" action="ppaction://hlinksldjump"/>
            <a:extLst>
              <a:ext uri="{FF2B5EF4-FFF2-40B4-BE49-F238E27FC236}">
                <a16:creationId xmlns:a16="http://schemas.microsoft.com/office/drawing/2014/main" id="{D368D877-1AA2-1F51-9403-3C45453624AA}"/>
              </a:ext>
            </a:extLst>
          </p:cNvPr>
          <p:cNvSpPr/>
          <p:nvPr/>
        </p:nvSpPr>
        <p:spPr>
          <a:xfrm>
            <a:off x="6615955" y="3195847"/>
            <a:ext cx="1730188" cy="7351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accent6"/>
                </a:solidFill>
              </a:rPr>
              <a:t>Gasometría arterial</a:t>
            </a:r>
          </a:p>
        </p:txBody>
      </p:sp>
    </p:spTree>
    <p:extLst>
      <p:ext uri="{BB962C8B-B14F-4D97-AF65-F5344CB8AC3E}">
        <p14:creationId xmlns:p14="http://schemas.microsoft.com/office/powerpoint/2010/main" val="1940794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ECED2-0C1E-DE6E-A818-D7A74003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650" y="1105950"/>
            <a:ext cx="5612700" cy="1465800"/>
          </a:xfrm>
        </p:spPr>
        <p:txBody>
          <a:bodyPr/>
          <a:lstStyle/>
          <a:p>
            <a:r>
              <a:rPr lang="es-MX" sz="7200" dirty="0">
                <a:solidFill>
                  <a:schemeClr val="bg2"/>
                </a:solidFill>
              </a:rPr>
              <a:t>TC cráneo simple</a:t>
            </a:r>
          </a:p>
        </p:txBody>
      </p:sp>
      <p:sp>
        <p:nvSpPr>
          <p:cNvPr id="4" name="Rectángulo 3">
            <a:hlinkClick r:id="rId2" action="ppaction://hlinksldjump"/>
            <a:extLst>
              <a:ext uri="{FF2B5EF4-FFF2-40B4-BE49-F238E27FC236}">
                <a16:creationId xmlns:a16="http://schemas.microsoft.com/office/drawing/2014/main" id="{0F427523-91EA-AE10-86F6-1FC656986680}"/>
              </a:ext>
            </a:extLst>
          </p:cNvPr>
          <p:cNvSpPr/>
          <p:nvPr/>
        </p:nvSpPr>
        <p:spPr>
          <a:xfrm>
            <a:off x="1645023" y="3025518"/>
            <a:ext cx="1730188" cy="73510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accent6"/>
                </a:solidFill>
              </a:rPr>
              <a:t>Axial</a:t>
            </a:r>
          </a:p>
        </p:txBody>
      </p:sp>
      <p:sp>
        <p:nvSpPr>
          <p:cNvPr id="5" name="Rectángulo 4">
            <a:hlinkClick r:id="rId3" action="ppaction://hlinksldjump"/>
            <a:extLst>
              <a:ext uri="{FF2B5EF4-FFF2-40B4-BE49-F238E27FC236}">
                <a16:creationId xmlns:a16="http://schemas.microsoft.com/office/drawing/2014/main" id="{8F1EE11E-FC6D-E252-85F0-CFA14C3DE7B2}"/>
              </a:ext>
            </a:extLst>
          </p:cNvPr>
          <p:cNvSpPr/>
          <p:nvPr/>
        </p:nvSpPr>
        <p:spPr>
          <a:xfrm>
            <a:off x="3706906" y="3047859"/>
            <a:ext cx="1730188" cy="73510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accent6"/>
                </a:solidFill>
              </a:rPr>
              <a:t>Coronal</a:t>
            </a:r>
          </a:p>
        </p:txBody>
      </p:sp>
      <p:sp>
        <p:nvSpPr>
          <p:cNvPr id="6" name="Rectángulo 5">
            <a:hlinkClick r:id="rId4" action="ppaction://hlinksldjump"/>
            <a:extLst>
              <a:ext uri="{FF2B5EF4-FFF2-40B4-BE49-F238E27FC236}">
                <a16:creationId xmlns:a16="http://schemas.microsoft.com/office/drawing/2014/main" id="{8767D56E-6336-A031-A171-B65187698EC7}"/>
              </a:ext>
            </a:extLst>
          </p:cNvPr>
          <p:cNvSpPr/>
          <p:nvPr/>
        </p:nvSpPr>
        <p:spPr>
          <a:xfrm>
            <a:off x="5768789" y="3047859"/>
            <a:ext cx="1730188" cy="73510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accent6"/>
                </a:solidFill>
              </a:rPr>
              <a:t>Sagital</a:t>
            </a:r>
          </a:p>
        </p:txBody>
      </p:sp>
    </p:spTree>
    <p:extLst>
      <p:ext uri="{BB962C8B-B14F-4D97-AF65-F5344CB8AC3E}">
        <p14:creationId xmlns:p14="http://schemas.microsoft.com/office/powerpoint/2010/main" val="4109855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27043E-3CF0-B37F-D01E-37A66867B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481DB5-D331-4C98-6410-944E02489A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7763" t="4445" r="13022" b="34044"/>
          <a:stretch/>
        </p:blipFill>
        <p:spPr>
          <a:xfrm>
            <a:off x="292608" y="192024"/>
            <a:ext cx="3968496" cy="47023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A7A0EEB-5790-9B78-D7A5-C6C5419C06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4208" t="13867" r="14681" b="27111"/>
          <a:stretch/>
        </p:blipFill>
        <p:spPr>
          <a:xfrm>
            <a:off x="4544568" y="192024"/>
            <a:ext cx="4249153" cy="470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01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27043E-3CF0-B37F-D01E-37A66867B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3EBF4FD-71C6-A066-4D5D-85474F4064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22" t="14889" r="7096" b="32844"/>
          <a:stretch/>
        </p:blipFill>
        <p:spPr>
          <a:xfrm>
            <a:off x="1819656" y="0"/>
            <a:ext cx="54234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32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15C85D-3D96-4A02-9C38-184ED8E55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50" y="745312"/>
            <a:ext cx="7713900" cy="734100"/>
          </a:xfrm>
        </p:spPr>
        <p:txBody>
          <a:bodyPr/>
          <a:lstStyle/>
          <a:p>
            <a:r>
              <a:rPr lang="es-MX" sz="9600" dirty="0"/>
              <a:t>¿Cuánto de PIC?</a:t>
            </a:r>
          </a:p>
        </p:txBody>
      </p:sp>
    </p:spTree>
    <p:extLst>
      <p:ext uri="{BB962C8B-B14F-4D97-AF65-F5344CB8AC3E}">
        <p14:creationId xmlns:p14="http://schemas.microsoft.com/office/powerpoint/2010/main" val="3601096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7CAB9-2206-32C6-786C-509EBB7C2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3230" y="535000"/>
            <a:ext cx="4150770" cy="734100"/>
          </a:xfrm>
        </p:spPr>
        <p:txBody>
          <a:bodyPr/>
          <a:lstStyle/>
          <a:p>
            <a:r>
              <a:rPr lang="es-MX" dirty="0"/>
              <a:t>DNVO: 6 mm</a:t>
            </a:r>
            <a:br>
              <a:rPr lang="es-MX" dirty="0"/>
            </a:br>
            <a:r>
              <a:rPr lang="es-MX" dirty="0"/>
              <a:t>PIC estimada: 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3EBDFA-6ADC-397F-3779-FA601199C1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78"/>
          <a:stretch/>
        </p:blipFill>
        <p:spPr>
          <a:xfrm>
            <a:off x="0" y="0"/>
            <a:ext cx="499323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77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7CAB9-2206-32C6-786C-509EBB7C2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3230" y="535000"/>
            <a:ext cx="4150770" cy="734100"/>
          </a:xfrm>
        </p:spPr>
        <p:txBody>
          <a:bodyPr/>
          <a:lstStyle/>
          <a:p>
            <a:r>
              <a:rPr lang="es-MX" dirty="0"/>
              <a:t>DNVO: 6 mm</a:t>
            </a:r>
            <a:br>
              <a:rPr lang="es-MX" dirty="0"/>
            </a:br>
            <a:r>
              <a:rPr lang="es-MX" dirty="0"/>
              <a:t>PIC estimada:</a:t>
            </a:r>
            <a:br>
              <a:rPr lang="es-MX" dirty="0"/>
            </a:br>
            <a:r>
              <a:rPr lang="es-MX" dirty="0"/>
              <a:t>(DVNO x 5.69) -8.23=</a:t>
            </a:r>
            <a:br>
              <a:rPr lang="es-MX" dirty="0"/>
            </a:br>
            <a:endParaRPr lang="es-MX" dirty="0">
              <a:highlight>
                <a:srgbClr val="FF00FF"/>
              </a:highligh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3EBDFA-6ADC-397F-3779-FA601199C1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78"/>
          <a:stretch/>
        </p:blipFill>
        <p:spPr>
          <a:xfrm>
            <a:off x="0" y="0"/>
            <a:ext cx="499323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3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7CAB9-2206-32C6-786C-509EBB7C2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3230" y="535000"/>
            <a:ext cx="4150770" cy="734100"/>
          </a:xfrm>
        </p:spPr>
        <p:txBody>
          <a:bodyPr/>
          <a:lstStyle/>
          <a:p>
            <a:r>
              <a:rPr lang="es-MX" dirty="0"/>
              <a:t>DNVO: 6 mm</a:t>
            </a:r>
            <a:br>
              <a:rPr lang="es-MX" dirty="0"/>
            </a:br>
            <a:r>
              <a:rPr lang="es-MX" dirty="0"/>
              <a:t>PIC estimada:</a:t>
            </a:r>
            <a:br>
              <a:rPr lang="es-MX" dirty="0"/>
            </a:br>
            <a:r>
              <a:rPr lang="es-MX" dirty="0"/>
              <a:t>(DVNO x 5.69) -8.23=</a:t>
            </a:r>
            <a:br>
              <a:rPr lang="es-MX" dirty="0"/>
            </a:br>
            <a:br>
              <a:rPr lang="es-MX" dirty="0"/>
            </a:br>
            <a:r>
              <a:rPr lang="es-MX" dirty="0"/>
              <a:t>(6x5.69) -8.23=</a:t>
            </a:r>
            <a:br>
              <a:rPr lang="es-MX" dirty="0"/>
            </a:br>
            <a:endParaRPr lang="es-MX" dirty="0">
              <a:highlight>
                <a:srgbClr val="FF00FF"/>
              </a:highligh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3EBDFA-6ADC-397F-3779-FA601199C1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78"/>
          <a:stretch/>
        </p:blipFill>
        <p:spPr>
          <a:xfrm>
            <a:off x="0" y="0"/>
            <a:ext cx="499323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64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7CAB9-2206-32C6-786C-509EBB7C2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3230" y="535000"/>
            <a:ext cx="4150770" cy="734100"/>
          </a:xfrm>
        </p:spPr>
        <p:txBody>
          <a:bodyPr/>
          <a:lstStyle/>
          <a:p>
            <a:r>
              <a:rPr lang="es-MX" dirty="0"/>
              <a:t>DNVO: 6 mm</a:t>
            </a:r>
            <a:br>
              <a:rPr lang="es-MX" dirty="0"/>
            </a:br>
            <a:r>
              <a:rPr lang="es-MX" dirty="0"/>
              <a:t>PIC estimada:</a:t>
            </a:r>
            <a:br>
              <a:rPr lang="es-MX" dirty="0"/>
            </a:br>
            <a:r>
              <a:rPr lang="es-MX" dirty="0"/>
              <a:t>(DVNO x 5.69) -8.23=</a:t>
            </a:r>
            <a:br>
              <a:rPr lang="es-MX" dirty="0"/>
            </a:br>
            <a:br>
              <a:rPr lang="es-MX" dirty="0"/>
            </a:br>
            <a:r>
              <a:rPr lang="es-MX" dirty="0"/>
              <a:t>(6x5.69) -8.23=</a:t>
            </a:r>
            <a:br>
              <a:rPr lang="es-MX" dirty="0"/>
            </a:br>
            <a:br>
              <a:rPr lang="es-MX" dirty="0"/>
            </a:br>
            <a:r>
              <a:rPr lang="es-MX" dirty="0">
                <a:highlight>
                  <a:srgbClr val="FF00FF"/>
                </a:highlight>
              </a:rPr>
              <a:t>PIC estimada: </a:t>
            </a:r>
            <a:br>
              <a:rPr lang="es-MX" dirty="0">
                <a:highlight>
                  <a:srgbClr val="FF00FF"/>
                </a:highlight>
              </a:rPr>
            </a:br>
            <a:r>
              <a:rPr lang="es-MX" dirty="0">
                <a:highlight>
                  <a:srgbClr val="FF00FF"/>
                </a:highlight>
              </a:rPr>
              <a:t>25 mmHg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3EBDFA-6ADC-397F-3779-FA601199C1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78"/>
          <a:stretch/>
        </p:blipFill>
        <p:spPr>
          <a:xfrm>
            <a:off x="0" y="0"/>
            <a:ext cx="499323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FF0A1-B276-CA0B-D87A-6FEC99472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5400" dirty="0"/>
              <a:t>¿Qué manejo dar a este paciente?</a:t>
            </a:r>
          </a:p>
        </p:txBody>
      </p:sp>
    </p:spTree>
    <p:extLst>
      <p:ext uri="{BB962C8B-B14F-4D97-AF65-F5344CB8AC3E}">
        <p14:creationId xmlns:p14="http://schemas.microsoft.com/office/powerpoint/2010/main" val="2817779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FF0A1-B276-CA0B-D87A-6FEC99472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¿Qué manejo dar a este paciente?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F7FBCC2-EC31-647D-0F06-D2A7A65BDA18}"/>
              </a:ext>
            </a:extLst>
          </p:cNvPr>
          <p:cNvSpPr/>
          <p:nvPr/>
        </p:nvSpPr>
        <p:spPr>
          <a:xfrm>
            <a:off x="715000" y="1269100"/>
            <a:ext cx="7713900" cy="340348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accent6"/>
                </a:solidFill>
              </a:rPr>
              <a:t>Solución salina al 3%: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Bolo 2.5 a 5 ml. Infusión: 30-50 ml/hra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1990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FF0A1-B276-CA0B-D87A-6FEC99472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¿Qué manejo dar a este paciente?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F7FBCC2-EC31-647D-0F06-D2A7A65BDA18}"/>
              </a:ext>
            </a:extLst>
          </p:cNvPr>
          <p:cNvSpPr/>
          <p:nvPr/>
        </p:nvSpPr>
        <p:spPr>
          <a:xfrm>
            <a:off x="715000" y="1269100"/>
            <a:ext cx="7713900" cy="340348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accent6"/>
                </a:solidFill>
              </a:rPr>
              <a:t>Solución salina al 3%: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Bolo 2.5 a 5 ml. Infusión: 30-50 ml/hra</a:t>
            </a:r>
          </a:p>
          <a:p>
            <a:pPr algn="ctr"/>
            <a:endParaRPr lang="es-MX" sz="2400" dirty="0">
              <a:solidFill>
                <a:schemeClr val="accent6"/>
              </a:solidFill>
            </a:endParaRP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 ¿Cómo preparar SS 3%?</a:t>
            </a:r>
          </a:p>
        </p:txBody>
      </p:sp>
    </p:spTree>
    <p:extLst>
      <p:ext uri="{BB962C8B-B14F-4D97-AF65-F5344CB8AC3E}">
        <p14:creationId xmlns:p14="http://schemas.microsoft.com/office/powerpoint/2010/main" val="2585532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FF0A1-B276-CA0B-D87A-6FEC99472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¿Qué manejo dar a este paciente?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F7FBCC2-EC31-647D-0F06-D2A7A65BDA18}"/>
              </a:ext>
            </a:extLst>
          </p:cNvPr>
          <p:cNvSpPr/>
          <p:nvPr/>
        </p:nvSpPr>
        <p:spPr>
          <a:xfrm>
            <a:off x="365760" y="1197864"/>
            <a:ext cx="8567928" cy="362102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accent6"/>
                </a:solidFill>
              </a:rPr>
              <a:t>Solución salina al 3%: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Bolo 2.5 a 5 ml/kg. Infusión: 30-50 ml/hra</a:t>
            </a:r>
          </a:p>
          <a:p>
            <a:pPr algn="ctr"/>
            <a:endParaRPr lang="es-MX" sz="2400" dirty="0">
              <a:solidFill>
                <a:schemeClr val="accent6"/>
              </a:solidFill>
            </a:endParaRP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 ¿Cómo preparar SS 3%?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ml totales x 0.125 = ml de hiperton (cloruro de sodio al 17.7%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5 ml x 70 kg= </a:t>
            </a:r>
            <a:r>
              <a:rPr lang="es-MX" sz="2400" dirty="0">
                <a:solidFill>
                  <a:schemeClr val="tx1"/>
                </a:solidFill>
                <a:highlight>
                  <a:srgbClr val="FFFF00"/>
                </a:highlight>
              </a:rPr>
              <a:t>350 ml</a:t>
            </a:r>
          </a:p>
          <a:p>
            <a:pPr algn="ctr"/>
            <a:r>
              <a:rPr lang="es-MX" sz="2400" dirty="0">
                <a:solidFill>
                  <a:schemeClr val="tx1"/>
                </a:solidFill>
                <a:highlight>
                  <a:srgbClr val="FFFF00"/>
                </a:highlight>
              </a:rPr>
              <a:t>350 x 0.125= 43 ml de hiperton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43 ml de hiperton aforados en 350 ml de SS 0.9% (307 ml) en bolo para 20 min </a:t>
            </a:r>
          </a:p>
        </p:txBody>
      </p:sp>
    </p:spTree>
    <p:extLst>
      <p:ext uri="{BB962C8B-B14F-4D97-AF65-F5344CB8AC3E}">
        <p14:creationId xmlns:p14="http://schemas.microsoft.com/office/powerpoint/2010/main" val="2690087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15C85D-3D96-4A02-9C38-184ED8E55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50" y="745312"/>
            <a:ext cx="7713900" cy="734100"/>
          </a:xfrm>
        </p:spPr>
        <p:txBody>
          <a:bodyPr/>
          <a:lstStyle/>
          <a:p>
            <a:r>
              <a:rPr lang="es-MX" sz="9600" dirty="0"/>
              <a:t>¿Cuánto de PPC?</a:t>
            </a:r>
          </a:p>
        </p:txBody>
      </p:sp>
    </p:spTree>
    <p:extLst>
      <p:ext uri="{BB962C8B-B14F-4D97-AF65-F5344CB8AC3E}">
        <p14:creationId xmlns:p14="http://schemas.microsoft.com/office/powerpoint/2010/main" val="1350964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1F81-0ED8-A54E-A00A-4BA40C46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400" dirty="0"/>
              <a:t>PPC= PAM - PIC</a:t>
            </a:r>
            <a:br>
              <a:rPr lang="es-MX" sz="4400" dirty="0"/>
            </a:br>
            <a:r>
              <a:rPr lang="es-MX" sz="4400" dirty="0"/>
              <a:t>PAM= </a:t>
            </a:r>
            <a:r>
              <a:rPr lang="es-MX" sz="4400" u="sng" dirty="0"/>
              <a:t>PAS + 2 PAD</a:t>
            </a:r>
            <a:br>
              <a:rPr lang="es-MX" sz="4400" dirty="0"/>
            </a:br>
            <a:r>
              <a:rPr lang="es-MX" sz="4400" dirty="0"/>
              <a:t>          3</a:t>
            </a:r>
            <a:br>
              <a:rPr lang="es-MX" sz="4400" dirty="0"/>
            </a:br>
            <a:r>
              <a:rPr lang="es-MX" sz="4400" dirty="0"/>
              <a:t>PA: 92/55 mmHg</a:t>
            </a:r>
            <a:br>
              <a:rPr lang="es-MX" sz="4400" dirty="0"/>
            </a:br>
            <a:r>
              <a:rPr lang="es-MX" sz="4400" dirty="0"/>
              <a:t>PAM?</a:t>
            </a:r>
          </a:p>
        </p:txBody>
      </p:sp>
    </p:spTree>
    <p:extLst>
      <p:ext uri="{BB962C8B-B14F-4D97-AF65-F5344CB8AC3E}">
        <p14:creationId xmlns:p14="http://schemas.microsoft.com/office/powerpoint/2010/main" val="926698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1F81-0ED8-A54E-A00A-4BA40C46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50" y="361264"/>
            <a:ext cx="7713900" cy="734100"/>
          </a:xfrm>
        </p:spPr>
        <p:txBody>
          <a:bodyPr/>
          <a:lstStyle/>
          <a:p>
            <a:r>
              <a:rPr lang="es-MX" sz="4400" dirty="0"/>
              <a:t>PPC= PAM - PIC</a:t>
            </a:r>
            <a:br>
              <a:rPr lang="es-MX" sz="4400" dirty="0"/>
            </a:br>
            <a:r>
              <a:rPr lang="es-MX" sz="4400" dirty="0"/>
              <a:t>PAM= </a:t>
            </a:r>
            <a:r>
              <a:rPr lang="es-MX" sz="4400" u="sng" dirty="0"/>
              <a:t>PAS + 2 PAD</a:t>
            </a:r>
            <a:br>
              <a:rPr lang="es-MX" sz="4400" dirty="0"/>
            </a:br>
            <a:r>
              <a:rPr lang="es-MX" sz="4400" dirty="0"/>
              <a:t>          3</a:t>
            </a:r>
            <a:br>
              <a:rPr lang="es-MX" sz="4400" dirty="0"/>
            </a:br>
            <a:r>
              <a:rPr lang="es-MX" sz="4400" dirty="0"/>
              <a:t>PA: 92/55 mmHg</a:t>
            </a:r>
            <a:br>
              <a:rPr lang="es-MX" sz="4400" dirty="0"/>
            </a:br>
            <a:r>
              <a:rPr lang="es-MX" sz="4400" dirty="0"/>
              <a:t>PAM= </a:t>
            </a:r>
            <a:r>
              <a:rPr lang="es-MX" sz="4400" u="sng" dirty="0"/>
              <a:t>92 + 2 (55)</a:t>
            </a:r>
            <a:br>
              <a:rPr lang="es-MX" sz="4400" u="sng" dirty="0"/>
            </a:br>
            <a:r>
              <a:rPr lang="es-MX" sz="4400" dirty="0"/>
              <a:t>         3</a:t>
            </a:r>
          </a:p>
        </p:txBody>
      </p:sp>
    </p:spTree>
    <p:extLst>
      <p:ext uri="{BB962C8B-B14F-4D97-AF65-F5344CB8AC3E}">
        <p14:creationId xmlns:p14="http://schemas.microsoft.com/office/powerpoint/2010/main" val="27916920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1F81-0ED8-A54E-A00A-4BA40C46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50" y="214960"/>
            <a:ext cx="7713900" cy="734100"/>
          </a:xfrm>
        </p:spPr>
        <p:txBody>
          <a:bodyPr/>
          <a:lstStyle/>
          <a:p>
            <a:r>
              <a:rPr lang="es-MX" sz="4400" dirty="0"/>
              <a:t>PPC= PAM - PIC</a:t>
            </a:r>
            <a:br>
              <a:rPr lang="es-MX" sz="4400" dirty="0"/>
            </a:br>
            <a:r>
              <a:rPr lang="es-MX" sz="4400" dirty="0"/>
              <a:t>PAM= </a:t>
            </a:r>
            <a:r>
              <a:rPr lang="es-MX" sz="4400" u="sng" dirty="0"/>
              <a:t>PAS + 2 PAD</a:t>
            </a:r>
            <a:br>
              <a:rPr lang="es-MX" sz="4400" dirty="0"/>
            </a:br>
            <a:r>
              <a:rPr lang="es-MX" sz="4400" dirty="0"/>
              <a:t>          3</a:t>
            </a:r>
            <a:br>
              <a:rPr lang="es-MX" sz="4400" dirty="0"/>
            </a:br>
            <a:r>
              <a:rPr lang="es-MX" sz="4400" dirty="0"/>
              <a:t>PA: 92/55 mmHg</a:t>
            </a:r>
            <a:br>
              <a:rPr lang="es-MX" sz="4400" dirty="0"/>
            </a:br>
            <a:r>
              <a:rPr lang="es-MX" sz="4400" dirty="0"/>
              <a:t>PAM= </a:t>
            </a:r>
            <a:r>
              <a:rPr lang="es-MX" sz="4400" u="sng" dirty="0"/>
              <a:t>92 + 2 (55)</a:t>
            </a:r>
            <a:br>
              <a:rPr lang="es-MX" sz="4400" u="sng" dirty="0"/>
            </a:br>
            <a:r>
              <a:rPr lang="es-MX" sz="4400" dirty="0"/>
              <a:t>         3</a:t>
            </a:r>
            <a:br>
              <a:rPr lang="es-MX" sz="4400" dirty="0"/>
            </a:br>
            <a:r>
              <a:rPr lang="es-MX" sz="4400" dirty="0">
                <a:highlight>
                  <a:srgbClr val="FF00FF"/>
                </a:highlight>
              </a:rPr>
              <a:t>PAM= 67 mmHg</a:t>
            </a:r>
          </a:p>
        </p:txBody>
      </p:sp>
    </p:spTree>
    <p:extLst>
      <p:ext uri="{BB962C8B-B14F-4D97-AF65-F5344CB8AC3E}">
        <p14:creationId xmlns:p14="http://schemas.microsoft.com/office/powerpoint/2010/main" val="215138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1F81-0ED8-A54E-A00A-4BA40C46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400" dirty="0"/>
              <a:t>PPC= PAM - PIC</a:t>
            </a:r>
            <a:br>
              <a:rPr lang="es-MX" sz="4400" dirty="0"/>
            </a:br>
            <a:r>
              <a:rPr lang="es-MX" sz="4400" dirty="0"/>
              <a:t>PPC = 67 – 25</a:t>
            </a:r>
            <a:br>
              <a:rPr lang="es-MX" sz="4400" dirty="0"/>
            </a:br>
            <a:endParaRPr lang="es-MX" sz="4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571379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1F81-0ED8-A54E-A00A-4BA40C46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04" y="608152"/>
            <a:ext cx="7713900" cy="734100"/>
          </a:xfrm>
        </p:spPr>
        <p:txBody>
          <a:bodyPr/>
          <a:lstStyle/>
          <a:p>
            <a:r>
              <a:rPr lang="es-MX" sz="4400" dirty="0"/>
              <a:t>PPC= PAM - PIC</a:t>
            </a:r>
            <a:br>
              <a:rPr lang="es-MX" sz="4400" dirty="0"/>
            </a:br>
            <a:r>
              <a:rPr lang="es-MX" sz="4400" dirty="0"/>
              <a:t>PPC = 67 – 25</a:t>
            </a:r>
            <a:br>
              <a:rPr lang="es-MX" sz="4400" dirty="0"/>
            </a:br>
            <a:br>
              <a:rPr lang="es-MX" sz="4400" dirty="0"/>
            </a:br>
            <a:r>
              <a:rPr lang="es-MX" sz="4400" dirty="0">
                <a:highlight>
                  <a:srgbClr val="FFFF00"/>
                </a:highlight>
              </a:rPr>
              <a:t>PPC= 42 mmHg</a:t>
            </a:r>
          </a:p>
        </p:txBody>
      </p:sp>
    </p:spTree>
    <p:extLst>
      <p:ext uri="{BB962C8B-B14F-4D97-AF65-F5344CB8AC3E}">
        <p14:creationId xmlns:p14="http://schemas.microsoft.com/office/powerpoint/2010/main" val="1228442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1F81-0ED8-A54E-A00A-4BA40C46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04" y="608152"/>
            <a:ext cx="7713900" cy="734100"/>
          </a:xfrm>
        </p:spPr>
        <p:txBody>
          <a:bodyPr/>
          <a:lstStyle/>
          <a:p>
            <a:r>
              <a:rPr lang="es-MX" sz="4400" dirty="0"/>
              <a:t>PPC= PAM - PIC</a:t>
            </a:r>
            <a:br>
              <a:rPr lang="es-MX" sz="4400" dirty="0"/>
            </a:br>
            <a:r>
              <a:rPr lang="es-MX" sz="4400" dirty="0"/>
              <a:t>PPC = 67 – 25</a:t>
            </a:r>
            <a:br>
              <a:rPr lang="es-MX" sz="4400" dirty="0"/>
            </a:br>
            <a:br>
              <a:rPr lang="es-MX" sz="4400" dirty="0"/>
            </a:br>
            <a:r>
              <a:rPr lang="es-MX" sz="4400" dirty="0">
                <a:highlight>
                  <a:srgbClr val="FFFF00"/>
                </a:highlight>
              </a:rPr>
              <a:t>PPC= 42 mmHg</a:t>
            </a:r>
            <a:br>
              <a:rPr lang="es-MX" sz="4400" dirty="0">
                <a:highlight>
                  <a:srgbClr val="FFFF00"/>
                </a:highlight>
              </a:rPr>
            </a:br>
            <a:br>
              <a:rPr lang="es-MX" sz="4400" dirty="0">
                <a:highlight>
                  <a:srgbClr val="FFFF00"/>
                </a:highlight>
              </a:rPr>
            </a:br>
            <a:r>
              <a:rPr lang="es-MX" sz="4400" dirty="0"/>
              <a:t>¿Cuál es la meta?</a:t>
            </a:r>
          </a:p>
        </p:txBody>
      </p:sp>
      <p:pic>
        <p:nvPicPr>
          <p:cNvPr id="6148" name="Picture 4" descr="Pin de Rena S en &quot;Your f%#king Nightmare.. &quot; | Bocetos increíbles,  Mariposas faciles de dibujar, Arte de escritura a mno">
            <a:extLst>
              <a:ext uri="{FF2B5EF4-FFF2-40B4-BE49-F238E27FC236}">
                <a16:creationId xmlns:a16="http://schemas.microsoft.com/office/drawing/2014/main" id="{6720C160-0B51-9A45-8457-E09652B7A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81" y="1053886"/>
            <a:ext cx="2513648" cy="382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2508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1F81-0ED8-A54E-A00A-4BA40C46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04" y="608152"/>
            <a:ext cx="7713900" cy="734100"/>
          </a:xfrm>
        </p:spPr>
        <p:txBody>
          <a:bodyPr/>
          <a:lstStyle/>
          <a:p>
            <a:r>
              <a:rPr lang="es-MX" sz="4400" dirty="0"/>
              <a:t>PPC= PAM - PIC</a:t>
            </a:r>
            <a:br>
              <a:rPr lang="es-MX" sz="4400" dirty="0"/>
            </a:br>
            <a:r>
              <a:rPr lang="es-MX" sz="4400" dirty="0"/>
              <a:t>PPC = 67 – 25</a:t>
            </a:r>
            <a:br>
              <a:rPr lang="es-MX" sz="4400" dirty="0"/>
            </a:br>
            <a:br>
              <a:rPr lang="es-MX" sz="4400" dirty="0"/>
            </a:br>
            <a:r>
              <a:rPr lang="es-MX" sz="4400" dirty="0">
                <a:highlight>
                  <a:srgbClr val="FFFF00"/>
                </a:highlight>
              </a:rPr>
              <a:t>PPC= 42 mmHg</a:t>
            </a:r>
            <a:br>
              <a:rPr lang="es-MX" sz="4400" dirty="0">
                <a:highlight>
                  <a:srgbClr val="FFFF00"/>
                </a:highlight>
              </a:rPr>
            </a:br>
            <a:br>
              <a:rPr lang="es-MX" sz="4400" dirty="0">
                <a:highlight>
                  <a:srgbClr val="FFFF00"/>
                </a:highlight>
              </a:rPr>
            </a:br>
            <a:r>
              <a:rPr lang="es-MX" sz="4400" dirty="0"/>
              <a:t>¿Cuál es la meta?</a:t>
            </a:r>
          </a:p>
        </p:txBody>
      </p:sp>
      <p:pic>
        <p:nvPicPr>
          <p:cNvPr id="6148" name="Picture 4" descr="Pin de Rena S en &quot;Your f%#king Nightmare.. &quot; | Bocetos increíbles,  Mariposas faciles de dibujar, Arte de escritura a mno">
            <a:extLst>
              <a:ext uri="{FF2B5EF4-FFF2-40B4-BE49-F238E27FC236}">
                <a16:creationId xmlns:a16="http://schemas.microsoft.com/office/drawing/2014/main" id="{6720C160-0B51-9A45-8457-E09652B7A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81" y="1053886"/>
            <a:ext cx="2513648" cy="382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7730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67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E22C221-38BF-B5F1-0056-D4D1A9BA5DB7}"/>
              </a:ext>
            </a:extLst>
          </p:cNvPr>
          <p:cNvSpPr/>
          <p:nvPr/>
        </p:nvSpPr>
        <p:spPr>
          <a:xfrm>
            <a:off x="4498763" y="3319272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3825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1F81-0ED8-A54E-A00A-4BA40C46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04" y="608152"/>
            <a:ext cx="8968396" cy="734100"/>
          </a:xfrm>
        </p:spPr>
        <p:txBody>
          <a:bodyPr/>
          <a:lstStyle/>
          <a:p>
            <a:r>
              <a:rPr lang="es-MX" sz="4400" dirty="0"/>
              <a:t>¿Cuál es la meta de PAM para una adecuada PPC?</a:t>
            </a:r>
          </a:p>
        </p:txBody>
      </p:sp>
    </p:spTree>
    <p:extLst>
      <p:ext uri="{BB962C8B-B14F-4D97-AF65-F5344CB8AC3E}">
        <p14:creationId xmlns:p14="http://schemas.microsoft.com/office/powerpoint/2010/main" val="1606957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1F81-0ED8-A54E-A00A-4BA40C46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04" y="608152"/>
            <a:ext cx="8968396" cy="734100"/>
          </a:xfrm>
        </p:spPr>
        <p:txBody>
          <a:bodyPr/>
          <a:lstStyle/>
          <a:p>
            <a:r>
              <a:rPr lang="es-MX" sz="4400" dirty="0"/>
              <a:t>¿Cuál es la meta de PAM para una adecuada PPC?</a:t>
            </a:r>
            <a:br>
              <a:rPr lang="es-MX" sz="4400" dirty="0"/>
            </a:br>
            <a:br>
              <a:rPr lang="es-MX" sz="4400" dirty="0"/>
            </a:br>
            <a:r>
              <a:rPr lang="es-MX" sz="4400" dirty="0">
                <a:highlight>
                  <a:srgbClr val="00FFFF"/>
                </a:highlight>
              </a:rPr>
              <a:t>PAM 85 – 95 mmHg para </a:t>
            </a:r>
            <a:br>
              <a:rPr lang="es-MX" sz="4400" dirty="0">
                <a:highlight>
                  <a:srgbClr val="00FFFF"/>
                </a:highlight>
              </a:rPr>
            </a:br>
            <a:r>
              <a:rPr lang="es-MX" sz="4400" dirty="0">
                <a:highlight>
                  <a:srgbClr val="00FFFF"/>
                </a:highlight>
              </a:rPr>
              <a:t>una PPC 60 a 70 mmHg</a:t>
            </a:r>
          </a:p>
        </p:txBody>
      </p:sp>
    </p:spTree>
    <p:extLst>
      <p:ext uri="{BB962C8B-B14F-4D97-AF65-F5344CB8AC3E}">
        <p14:creationId xmlns:p14="http://schemas.microsoft.com/office/powerpoint/2010/main" val="10074583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A2893CB-40E4-3C79-F414-4A6645C3F326}"/>
              </a:ext>
            </a:extLst>
          </p:cNvPr>
          <p:cNvSpPr/>
          <p:nvPr/>
        </p:nvSpPr>
        <p:spPr>
          <a:xfrm>
            <a:off x="393022" y="1756141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0934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pic>
        <p:nvPicPr>
          <p:cNvPr id="8196" name="Picture 4" descr="X roja png imágenes | PNGWing">
            <a:extLst>
              <a:ext uri="{FF2B5EF4-FFF2-40B4-BE49-F238E27FC236}">
                <a16:creationId xmlns:a16="http://schemas.microsoft.com/office/drawing/2014/main" id="{61338ED8-9452-7BEB-66C7-5F01C0156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82" b="95270" l="10000" r="90000">
                        <a14:foregroundMark x1="32174" y1="6926" x2="32174" y2="6926"/>
                        <a14:foregroundMark x1="32717" y1="1351" x2="32717" y2="1351"/>
                        <a14:foregroundMark x1="21848" y1="95270" x2="21848" y2="95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666" y="1595246"/>
            <a:ext cx="1491868" cy="96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A1DB7A9-AACE-9CDF-4BCD-ED73A4DA2881}"/>
              </a:ext>
            </a:extLst>
          </p:cNvPr>
          <p:cNvSpPr/>
          <p:nvPr/>
        </p:nvSpPr>
        <p:spPr>
          <a:xfrm>
            <a:off x="393022" y="1756141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5188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A1DB7A9-AACE-9CDF-4BCD-ED73A4DA2881}"/>
              </a:ext>
            </a:extLst>
          </p:cNvPr>
          <p:cNvSpPr/>
          <p:nvPr/>
        </p:nvSpPr>
        <p:spPr>
          <a:xfrm>
            <a:off x="987382" y="2555256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61551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pic>
        <p:nvPicPr>
          <p:cNvPr id="8194" name="Picture 2" descr="Correcto png imágenes | PNGWing">
            <a:extLst>
              <a:ext uri="{FF2B5EF4-FFF2-40B4-BE49-F238E27FC236}">
                <a16:creationId xmlns:a16="http://schemas.microsoft.com/office/drawing/2014/main" id="{3452D853-E9DB-2A5D-D58E-763D7A865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91243" l="8889" r="90278">
                        <a14:foregroundMark x1="8889" y1="52260" x2="8889" y2="52260"/>
                        <a14:foregroundMark x1="37778" y1="91525" x2="37778" y2="91525"/>
                        <a14:foregroundMark x1="90278" y1="13277" x2="90278" y2="13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" y="2460337"/>
            <a:ext cx="942735" cy="9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A1DB7A9-AACE-9CDF-4BCD-ED73A4DA2881}"/>
              </a:ext>
            </a:extLst>
          </p:cNvPr>
          <p:cNvSpPr/>
          <p:nvPr/>
        </p:nvSpPr>
        <p:spPr>
          <a:xfrm>
            <a:off x="987382" y="2555256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36131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A1DB7A9-AACE-9CDF-4BCD-ED73A4DA2881}"/>
              </a:ext>
            </a:extLst>
          </p:cNvPr>
          <p:cNvSpPr/>
          <p:nvPr/>
        </p:nvSpPr>
        <p:spPr>
          <a:xfrm>
            <a:off x="329014" y="3384370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37722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A1DB7A9-AACE-9CDF-4BCD-ED73A4DA2881}"/>
              </a:ext>
            </a:extLst>
          </p:cNvPr>
          <p:cNvSpPr/>
          <p:nvPr/>
        </p:nvSpPr>
        <p:spPr>
          <a:xfrm>
            <a:off x="329014" y="3384370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Picture 2" descr="Correcto png imágenes | PNGWing">
            <a:extLst>
              <a:ext uri="{FF2B5EF4-FFF2-40B4-BE49-F238E27FC236}">
                <a16:creationId xmlns:a16="http://schemas.microsoft.com/office/drawing/2014/main" id="{5D40DE24-3482-9007-4C41-492F03D81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91243" l="8889" r="90278">
                        <a14:foregroundMark x1="8889" y1="52260" x2="8889" y2="52260"/>
                        <a14:foregroundMark x1="37778" y1="91525" x2="37778" y2="91525"/>
                        <a14:foregroundMark x1="90278" y1="13277" x2="90278" y2="13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507" y="3187828"/>
            <a:ext cx="942735" cy="9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4968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987382" y="4104794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31977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987382" y="4104794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Picture 2" descr="Correcto png imágenes | PNGWing">
            <a:extLst>
              <a:ext uri="{FF2B5EF4-FFF2-40B4-BE49-F238E27FC236}">
                <a16:creationId xmlns:a16="http://schemas.microsoft.com/office/drawing/2014/main" id="{AFE6F711-803E-EA35-61F6-15E0FA1EC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91243" l="8889" r="90278">
                        <a14:foregroundMark x1="8889" y1="52260" x2="8889" y2="52260"/>
                        <a14:foregroundMark x1="37778" y1="91525" x2="37778" y2="91525"/>
                        <a14:foregroundMark x1="90278" y1="13277" x2="90278" y2="13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64" y="4009875"/>
            <a:ext cx="942735" cy="9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DC7C59E-5F40-C4E2-2A5A-3278E1774986}"/>
              </a:ext>
            </a:extLst>
          </p:cNvPr>
          <p:cNvSpPr/>
          <p:nvPr/>
        </p:nvSpPr>
        <p:spPr>
          <a:xfrm>
            <a:off x="4498763" y="927024"/>
            <a:ext cx="4233757" cy="40098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Posterior a bolo SS 3%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Cloro 110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2800" dirty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es-MX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otasio 4.67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2800" dirty="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lang="es-MX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alcio 9.5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2800" dirty="0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r>
              <a:rPr lang="es-MX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osforo 4.0 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2800" b="1" dirty="0">
                <a:solidFill>
                  <a:srgbClr val="000000"/>
                </a:solidFill>
                <a:highlight>
                  <a:srgbClr val="00FFFF"/>
                </a:highlight>
                <a:latin typeface="Arial" panose="020B0604020202020204" pitchFamily="34" charset="0"/>
              </a:rPr>
              <a:t>S</a:t>
            </a:r>
            <a:r>
              <a:rPr lang="es-MX" sz="2800" b="1" i="0" u="none" strike="noStrike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odio 148.30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2800" dirty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es-MX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agnesio 2.07  </a:t>
            </a:r>
            <a:endParaRPr lang="es-MX" sz="2000" b="0" dirty="0">
              <a:effectLst/>
            </a:endParaRPr>
          </a:p>
          <a:p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251313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4498763" y="1737970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96819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4498763" y="1737970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Picture 2" descr="Correcto png imágenes | PNGWing">
            <a:extLst>
              <a:ext uri="{FF2B5EF4-FFF2-40B4-BE49-F238E27FC236}">
                <a16:creationId xmlns:a16="http://schemas.microsoft.com/office/drawing/2014/main" id="{65CA3E9C-6442-404A-B433-66B2B87A5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91243" l="8889" r="90278">
                        <a14:foregroundMark x1="8889" y1="52260" x2="8889" y2="52260"/>
                        <a14:foregroundMark x1="37778" y1="91525" x2="37778" y2="91525"/>
                        <a14:foregroundMark x1="90278" y1="13277" x2="90278" y2="13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144" y="1643051"/>
            <a:ext cx="942735" cy="9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7378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5074665" y="2507006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14936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5074665" y="2507006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14AD6C-0241-717C-D2B9-DBCF28461664}"/>
              </a:ext>
            </a:extLst>
          </p:cNvPr>
          <p:cNvSpPr/>
          <p:nvPr/>
        </p:nvSpPr>
        <p:spPr>
          <a:xfrm>
            <a:off x="338243" y="935937"/>
            <a:ext cx="4233757" cy="40098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accent6"/>
                </a:solidFill>
              </a:rPr>
              <a:t>¿Cómo dejamos la sedación? ¿A que RASS lo llevamos?</a:t>
            </a:r>
            <a:br>
              <a:rPr lang="es-MX" sz="2400" dirty="0">
                <a:solidFill>
                  <a:schemeClr val="accent6"/>
                </a:solidFill>
              </a:rPr>
            </a:br>
            <a:endParaRPr lang="es-MX" sz="2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4621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5074665" y="2507006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14AD6C-0241-717C-D2B9-DBCF28461664}"/>
              </a:ext>
            </a:extLst>
          </p:cNvPr>
          <p:cNvSpPr/>
          <p:nvPr/>
        </p:nvSpPr>
        <p:spPr>
          <a:xfrm>
            <a:off x="338243" y="927025"/>
            <a:ext cx="4233757" cy="40187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accent6"/>
                </a:solidFill>
              </a:rPr>
              <a:t>¿Cómo dejamos la sedación? ¿A que RASS lo llevamos?</a:t>
            </a:r>
          </a:p>
          <a:p>
            <a:pPr algn="ctr"/>
            <a:endParaRPr lang="es-MX" sz="2400" dirty="0">
              <a:solidFill>
                <a:schemeClr val="accent6"/>
              </a:solidFill>
            </a:endParaRPr>
          </a:p>
          <a:p>
            <a:pPr algn="ctr"/>
            <a:r>
              <a:rPr lang="es-MX" sz="2400" dirty="0">
                <a:solidFill>
                  <a:schemeClr val="tx1"/>
                </a:solidFill>
                <a:highlight>
                  <a:srgbClr val="00FFFF"/>
                </a:highlight>
              </a:rPr>
              <a:t>RASS -4 a -5</a:t>
            </a:r>
          </a:p>
          <a:p>
            <a:pPr algn="ctr"/>
            <a:r>
              <a:rPr lang="es-MX" sz="2400" dirty="0">
                <a:solidFill>
                  <a:schemeClr val="tx1"/>
                </a:solidFill>
                <a:highlight>
                  <a:srgbClr val="00FFFF"/>
                </a:highlight>
              </a:rPr>
              <a:t>Propofol 1 a 4 mg/kg/hra</a:t>
            </a:r>
          </a:p>
        </p:txBody>
      </p:sp>
    </p:spTree>
    <p:extLst>
      <p:ext uri="{BB962C8B-B14F-4D97-AF65-F5344CB8AC3E}">
        <p14:creationId xmlns:p14="http://schemas.microsoft.com/office/powerpoint/2010/main" val="8720470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5074665" y="2507006"/>
            <a:ext cx="3511381" cy="832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14AD6C-0241-717C-D2B9-DBCF28461664}"/>
              </a:ext>
            </a:extLst>
          </p:cNvPr>
          <p:cNvSpPr/>
          <p:nvPr/>
        </p:nvSpPr>
        <p:spPr>
          <a:xfrm>
            <a:off x="338243" y="927025"/>
            <a:ext cx="4233757" cy="40187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>
                <a:solidFill>
                  <a:schemeClr val="accent6"/>
                </a:solidFill>
              </a:rPr>
              <a:t>¿Cómo dejamos la sedación? ¿A que RASS lo llevamos?</a:t>
            </a:r>
          </a:p>
          <a:p>
            <a:pPr algn="ctr"/>
            <a:endParaRPr lang="es-MX" sz="2400" dirty="0">
              <a:solidFill>
                <a:schemeClr val="accent6"/>
              </a:solidFill>
            </a:endParaRP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RASS -4 a -5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Propofol 1 a 4 mg/kg/hra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2 x 70 kg= 140 mg</a:t>
            </a:r>
          </a:p>
          <a:p>
            <a:pPr algn="ctr"/>
            <a:r>
              <a:rPr lang="es-MX" sz="2400" dirty="0">
                <a:solidFill>
                  <a:schemeClr val="accent6"/>
                </a:solidFill>
              </a:rPr>
              <a:t>140 mg / 10 mg= </a:t>
            </a:r>
            <a:r>
              <a:rPr lang="es-MX" sz="2400" dirty="0">
                <a:solidFill>
                  <a:schemeClr val="tx1"/>
                </a:solidFill>
                <a:highlight>
                  <a:srgbClr val="FFFF00"/>
                </a:highlight>
              </a:rPr>
              <a:t>14 ml/hra en BIC</a:t>
            </a:r>
          </a:p>
        </p:txBody>
      </p:sp>
      <p:pic>
        <p:nvPicPr>
          <p:cNvPr id="4" name="Picture 2" descr="Correcto png imágenes | PNGWing">
            <a:extLst>
              <a:ext uri="{FF2B5EF4-FFF2-40B4-BE49-F238E27FC236}">
                <a16:creationId xmlns:a16="http://schemas.microsoft.com/office/drawing/2014/main" id="{175A5FF5-5732-1E81-0CC5-CFFFFBA1B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91243" l="8889" r="90278">
                        <a14:foregroundMark x1="8889" y1="52260" x2="8889" y2="52260"/>
                        <a14:foregroundMark x1="37778" y1="91525" x2="37778" y2="91525"/>
                        <a14:foregroundMark x1="90278" y1="13277" x2="90278" y2="13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869" y="2412087"/>
            <a:ext cx="942735" cy="9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2906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4498763" y="3376776"/>
            <a:ext cx="3511381" cy="747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Correcto png imágenes | PNGWing">
            <a:extLst>
              <a:ext uri="{FF2B5EF4-FFF2-40B4-BE49-F238E27FC236}">
                <a16:creationId xmlns:a16="http://schemas.microsoft.com/office/drawing/2014/main" id="{4C0C64AE-9DED-301B-533C-7333A50DA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91243" l="8889" r="90278">
                        <a14:foregroundMark x1="8889" y1="52260" x2="8889" y2="52260"/>
                        <a14:foregroundMark x1="37778" y1="91525" x2="37778" y2="91525"/>
                        <a14:foregroundMark x1="90278" y1="13277" x2="90278" y2="13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791" y="3196921"/>
            <a:ext cx="942735" cy="9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6571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5023921" y="4165650"/>
            <a:ext cx="3511381" cy="747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41697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5392-A205-9AFF-2CDA-51AD4A47D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3250"/>
            <a:ext cx="9144000" cy="927023"/>
          </a:xfrm>
        </p:spPr>
        <p:txBody>
          <a:bodyPr/>
          <a:lstStyle/>
          <a:p>
            <a:r>
              <a:rPr lang="es-MX" sz="4400" dirty="0"/>
              <a:t>Manejo del paciente neurocrítico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F23324-D89D-FCFE-59B7-E0813E2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89" b="42536"/>
          <a:stretch/>
        </p:blipFill>
        <p:spPr>
          <a:xfrm>
            <a:off x="411480" y="927026"/>
            <a:ext cx="4087283" cy="4013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C01839-B610-7877-849E-673CBBF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" t="48861" r="-511" b="8664"/>
          <a:stretch/>
        </p:blipFill>
        <p:spPr>
          <a:xfrm>
            <a:off x="4498763" y="927025"/>
            <a:ext cx="4087283" cy="40132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0AFA52C-F218-2B38-D74E-D62A25AFA859}"/>
              </a:ext>
            </a:extLst>
          </p:cNvPr>
          <p:cNvSpPr/>
          <p:nvPr/>
        </p:nvSpPr>
        <p:spPr>
          <a:xfrm>
            <a:off x="5023921" y="4165650"/>
            <a:ext cx="3511381" cy="747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4" descr="X roja png imágenes | PNGWing">
            <a:extLst>
              <a:ext uri="{FF2B5EF4-FFF2-40B4-BE49-F238E27FC236}">
                <a16:creationId xmlns:a16="http://schemas.microsoft.com/office/drawing/2014/main" id="{9358DE77-CA85-6ACC-1307-25B952455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82" b="95270" l="10000" r="90000">
                        <a14:foregroundMark x1="32174" y1="6926" x2="32174" y2="6926"/>
                        <a14:foregroundMark x1="32717" y1="1351" x2="32717" y2="1351"/>
                        <a14:foregroundMark x1="21848" y1="95270" x2="21848" y2="95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809" y="3980241"/>
            <a:ext cx="1491868" cy="96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598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52"/>
          <p:cNvSpPr txBox="1">
            <a:spLocks noGrp="1"/>
          </p:cNvSpPr>
          <p:nvPr>
            <p:ph type="title"/>
          </p:nvPr>
        </p:nvSpPr>
        <p:spPr>
          <a:xfrm>
            <a:off x="715100" y="1383900"/>
            <a:ext cx="3856800" cy="237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¿</a:t>
            </a:r>
            <a:r>
              <a:rPr lang="en" sz="4000" dirty="0" err="1"/>
              <a:t>Cómo</a:t>
            </a:r>
            <a:r>
              <a:rPr lang="en" sz="4000" dirty="0"/>
              <a:t> </a:t>
            </a:r>
            <a:r>
              <a:rPr lang="en" sz="4000" dirty="0" err="1"/>
              <a:t>ajustamos</a:t>
            </a:r>
            <a:r>
              <a:rPr lang="en" sz="4000" dirty="0"/>
              <a:t> </a:t>
            </a:r>
            <a:r>
              <a:rPr lang="en" sz="4000" dirty="0" err="1"/>
              <a:t>el</a:t>
            </a:r>
            <a:r>
              <a:rPr lang="en" sz="4000" dirty="0"/>
              <a:t> </a:t>
            </a:r>
            <a:r>
              <a:rPr lang="en" sz="4000" dirty="0" err="1"/>
              <a:t>ventilador</a:t>
            </a:r>
            <a:r>
              <a:rPr lang="en" sz="4000" dirty="0"/>
              <a:t> </a:t>
            </a:r>
            <a:r>
              <a:rPr lang="en" sz="4000" dirty="0" err="1"/>
              <a:t>mecánico</a:t>
            </a:r>
            <a:r>
              <a:rPr lang="en" sz="4000" dirty="0"/>
              <a:t>?</a:t>
            </a:r>
            <a:endParaRPr sz="4000" dirty="0"/>
          </a:p>
        </p:txBody>
      </p:sp>
      <p:grpSp>
        <p:nvGrpSpPr>
          <p:cNvPr id="1327" name="Google Shape;1327;p52"/>
          <p:cNvGrpSpPr/>
          <p:nvPr/>
        </p:nvGrpSpPr>
        <p:grpSpPr>
          <a:xfrm flipH="1">
            <a:off x="4708725" y="1212613"/>
            <a:ext cx="3583450" cy="2718275"/>
            <a:chOff x="2301975" y="1257763"/>
            <a:chExt cx="3583450" cy="2718275"/>
          </a:xfrm>
        </p:grpSpPr>
        <p:sp>
          <p:nvSpPr>
            <p:cNvPr id="1328" name="Google Shape;1328;p52"/>
            <p:cNvSpPr/>
            <p:nvPr/>
          </p:nvSpPr>
          <p:spPr>
            <a:xfrm>
              <a:off x="2301975" y="3971713"/>
              <a:ext cx="3583450" cy="4325"/>
            </a:xfrm>
            <a:custGeom>
              <a:avLst/>
              <a:gdLst/>
              <a:ahLst/>
              <a:cxnLst/>
              <a:rect l="l" t="t" r="r" b="b"/>
              <a:pathLst>
                <a:path w="143338" h="173" extrusionOk="0">
                  <a:moveTo>
                    <a:pt x="71672" y="1"/>
                  </a:moveTo>
                  <a:cubicBezTo>
                    <a:pt x="32082" y="1"/>
                    <a:pt x="0" y="39"/>
                    <a:pt x="0" y="86"/>
                  </a:cubicBezTo>
                  <a:cubicBezTo>
                    <a:pt x="0" y="134"/>
                    <a:pt x="32097" y="172"/>
                    <a:pt x="71672" y="172"/>
                  </a:cubicBezTo>
                  <a:cubicBezTo>
                    <a:pt x="111248" y="172"/>
                    <a:pt x="143337" y="134"/>
                    <a:pt x="143337" y="86"/>
                  </a:cubicBezTo>
                  <a:lnTo>
                    <a:pt x="143335" y="86"/>
                  </a:lnTo>
                  <a:cubicBezTo>
                    <a:pt x="143335" y="39"/>
                    <a:pt x="111261" y="1"/>
                    <a:pt x="71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52"/>
            <p:cNvSpPr/>
            <p:nvPr/>
          </p:nvSpPr>
          <p:spPr>
            <a:xfrm>
              <a:off x="5005875" y="2395113"/>
              <a:ext cx="252825" cy="1043875"/>
            </a:xfrm>
            <a:custGeom>
              <a:avLst/>
              <a:gdLst/>
              <a:ahLst/>
              <a:cxnLst/>
              <a:rect l="l" t="t" r="r" b="b"/>
              <a:pathLst>
                <a:path w="10113" h="41755" extrusionOk="0">
                  <a:moveTo>
                    <a:pt x="3292" y="1"/>
                  </a:moveTo>
                  <a:cubicBezTo>
                    <a:pt x="1662" y="1"/>
                    <a:pt x="1" y="1320"/>
                    <a:pt x="597" y="3342"/>
                  </a:cubicBezTo>
                  <a:cubicBezTo>
                    <a:pt x="3938" y="14679"/>
                    <a:pt x="4720" y="26679"/>
                    <a:pt x="2710" y="38337"/>
                  </a:cubicBezTo>
                  <a:cubicBezTo>
                    <a:pt x="2461" y="39777"/>
                    <a:pt x="3093" y="41254"/>
                    <a:pt x="4600" y="41669"/>
                  </a:cubicBezTo>
                  <a:cubicBezTo>
                    <a:pt x="4809" y="41727"/>
                    <a:pt x="5031" y="41754"/>
                    <a:pt x="5256" y="41754"/>
                  </a:cubicBezTo>
                  <a:cubicBezTo>
                    <a:pt x="6436" y="41754"/>
                    <a:pt x="7723" y="40995"/>
                    <a:pt x="7932" y="39777"/>
                  </a:cubicBezTo>
                  <a:cubicBezTo>
                    <a:pt x="10112" y="27146"/>
                    <a:pt x="9448" y="14208"/>
                    <a:pt x="5820" y="1901"/>
                  </a:cubicBezTo>
                  <a:cubicBezTo>
                    <a:pt x="5429" y="575"/>
                    <a:pt x="4367" y="1"/>
                    <a:pt x="3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52"/>
            <p:cNvSpPr/>
            <p:nvPr/>
          </p:nvSpPr>
          <p:spPr>
            <a:xfrm>
              <a:off x="3512250" y="1257763"/>
              <a:ext cx="1902425" cy="1810325"/>
            </a:xfrm>
            <a:custGeom>
              <a:avLst/>
              <a:gdLst/>
              <a:ahLst/>
              <a:cxnLst/>
              <a:rect l="l" t="t" r="r" b="b"/>
              <a:pathLst>
                <a:path w="76097" h="72413" extrusionOk="0">
                  <a:moveTo>
                    <a:pt x="11506" y="1"/>
                  </a:moveTo>
                  <a:cubicBezTo>
                    <a:pt x="10867" y="1"/>
                    <a:pt x="10231" y="73"/>
                    <a:pt x="9614" y="223"/>
                  </a:cubicBezTo>
                  <a:cubicBezTo>
                    <a:pt x="5298" y="1270"/>
                    <a:pt x="2020" y="5098"/>
                    <a:pt x="0" y="9273"/>
                  </a:cubicBezTo>
                  <a:lnTo>
                    <a:pt x="57973" y="71636"/>
                  </a:lnTo>
                  <a:cubicBezTo>
                    <a:pt x="59292" y="72162"/>
                    <a:pt x="60690" y="72412"/>
                    <a:pt x="62092" y="72412"/>
                  </a:cubicBezTo>
                  <a:cubicBezTo>
                    <a:pt x="66151" y="72412"/>
                    <a:pt x="70242" y="70316"/>
                    <a:pt x="72533" y="66738"/>
                  </a:cubicBezTo>
                  <a:cubicBezTo>
                    <a:pt x="75614" y="61925"/>
                    <a:pt x="75141" y="54898"/>
                    <a:pt x="71447" y="50596"/>
                  </a:cubicBezTo>
                  <a:cubicBezTo>
                    <a:pt x="74877" y="46427"/>
                    <a:pt x="76096" y="40336"/>
                    <a:pt x="74557" y="35050"/>
                  </a:cubicBezTo>
                  <a:cubicBezTo>
                    <a:pt x="73017" y="29764"/>
                    <a:pt x="68773" y="25461"/>
                    <a:pt x="63720" y="24065"/>
                  </a:cubicBezTo>
                  <a:cubicBezTo>
                    <a:pt x="64737" y="20283"/>
                    <a:pt x="63126" y="15917"/>
                    <a:pt x="61127" y="12605"/>
                  </a:cubicBezTo>
                  <a:cubicBezTo>
                    <a:pt x="59127" y="9292"/>
                    <a:pt x="55517" y="6912"/>
                    <a:pt x="51851" y="6304"/>
                  </a:cubicBezTo>
                  <a:cubicBezTo>
                    <a:pt x="50589" y="6095"/>
                    <a:pt x="49485" y="5993"/>
                    <a:pt x="48439" y="5993"/>
                  </a:cubicBezTo>
                  <a:cubicBezTo>
                    <a:pt x="46330" y="5993"/>
                    <a:pt x="44457" y="6408"/>
                    <a:pt x="41991" y="7197"/>
                  </a:cubicBezTo>
                  <a:cubicBezTo>
                    <a:pt x="39788" y="2980"/>
                    <a:pt x="35555" y="692"/>
                    <a:pt x="31034" y="150"/>
                  </a:cubicBezTo>
                  <a:cubicBezTo>
                    <a:pt x="30631" y="101"/>
                    <a:pt x="30225" y="78"/>
                    <a:pt x="29819" y="78"/>
                  </a:cubicBezTo>
                  <a:cubicBezTo>
                    <a:pt x="25668" y="78"/>
                    <a:pt x="21481" y="2546"/>
                    <a:pt x="19812" y="6564"/>
                  </a:cubicBezTo>
                  <a:cubicBezTo>
                    <a:pt x="19250" y="2590"/>
                    <a:pt x="15331" y="1"/>
                    <a:pt x="11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52"/>
            <p:cNvSpPr/>
            <p:nvPr/>
          </p:nvSpPr>
          <p:spPr>
            <a:xfrm>
              <a:off x="3990550" y="3220663"/>
              <a:ext cx="185250" cy="750800"/>
            </a:xfrm>
            <a:custGeom>
              <a:avLst/>
              <a:gdLst/>
              <a:ahLst/>
              <a:cxnLst/>
              <a:rect l="l" t="t" r="r" b="b"/>
              <a:pathLst>
                <a:path w="7410" h="30032" extrusionOk="0">
                  <a:moveTo>
                    <a:pt x="3188" y="0"/>
                  </a:moveTo>
                  <a:lnTo>
                    <a:pt x="1" y="29576"/>
                  </a:lnTo>
                  <a:lnTo>
                    <a:pt x="4222" y="30031"/>
                  </a:lnTo>
                  <a:lnTo>
                    <a:pt x="7409" y="456"/>
                  </a:lnTo>
                  <a:lnTo>
                    <a:pt x="318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52"/>
            <p:cNvSpPr/>
            <p:nvPr/>
          </p:nvSpPr>
          <p:spPr>
            <a:xfrm>
              <a:off x="4263300" y="3220613"/>
              <a:ext cx="185250" cy="750800"/>
            </a:xfrm>
            <a:custGeom>
              <a:avLst/>
              <a:gdLst/>
              <a:ahLst/>
              <a:cxnLst/>
              <a:rect l="l" t="t" r="r" b="b"/>
              <a:pathLst>
                <a:path w="7410" h="30032" extrusionOk="0">
                  <a:moveTo>
                    <a:pt x="4222" y="0"/>
                  </a:moveTo>
                  <a:lnTo>
                    <a:pt x="1" y="456"/>
                  </a:lnTo>
                  <a:lnTo>
                    <a:pt x="3186" y="30031"/>
                  </a:lnTo>
                  <a:lnTo>
                    <a:pt x="7409" y="29576"/>
                  </a:lnTo>
                  <a:lnTo>
                    <a:pt x="42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52"/>
            <p:cNvSpPr/>
            <p:nvPr/>
          </p:nvSpPr>
          <p:spPr>
            <a:xfrm>
              <a:off x="2698575" y="1381263"/>
              <a:ext cx="2410600" cy="2055550"/>
            </a:xfrm>
            <a:custGeom>
              <a:avLst/>
              <a:gdLst/>
              <a:ahLst/>
              <a:cxnLst/>
              <a:rect l="l" t="t" r="r" b="b"/>
              <a:pathLst>
                <a:path w="96424" h="82222" extrusionOk="0">
                  <a:moveTo>
                    <a:pt x="31407" y="1"/>
                  </a:moveTo>
                  <a:cubicBezTo>
                    <a:pt x="28214" y="1"/>
                    <a:pt x="25044" y="496"/>
                    <a:pt x="22102" y="1713"/>
                  </a:cubicBezTo>
                  <a:cubicBezTo>
                    <a:pt x="17262" y="3716"/>
                    <a:pt x="14096" y="7385"/>
                    <a:pt x="12365" y="12226"/>
                  </a:cubicBezTo>
                  <a:cubicBezTo>
                    <a:pt x="12365" y="12226"/>
                    <a:pt x="7031" y="14338"/>
                    <a:pt x="4173" y="21314"/>
                  </a:cubicBezTo>
                  <a:cubicBezTo>
                    <a:pt x="1316" y="28289"/>
                    <a:pt x="4353" y="36077"/>
                    <a:pt x="4353" y="36077"/>
                  </a:cubicBezTo>
                  <a:cubicBezTo>
                    <a:pt x="1343" y="39615"/>
                    <a:pt x="0" y="44510"/>
                    <a:pt x="782" y="49088"/>
                  </a:cubicBezTo>
                  <a:cubicBezTo>
                    <a:pt x="1563" y="53664"/>
                    <a:pt x="4453" y="57837"/>
                    <a:pt x="8464" y="60177"/>
                  </a:cubicBezTo>
                  <a:cubicBezTo>
                    <a:pt x="9108" y="60552"/>
                    <a:pt x="9799" y="60901"/>
                    <a:pt x="10254" y="61489"/>
                  </a:cubicBezTo>
                  <a:cubicBezTo>
                    <a:pt x="10752" y="62134"/>
                    <a:pt x="10897" y="62971"/>
                    <a:pt x="11092" y="63762"/>
                  </a:cubicBezTo>
                  <a:cubicBezTo>
                    <a:pt x="12060" y="67663"/>
                    <a:pt x="14709" y="71141"/>
                    <a:pt x="18271" y="73005"/>
                  </a:cubicBezTo>
                  <a:cubicBezTo>
                    <a:pt x="20136" y="73983"/>
                    <a:pt x="22241" y="74502"/>
                    <a:pt x="24346" y="74529"/>
                  </a:cubicBezTo>
                  <a:cubicBezTo>
                    <a:pt x="24372" y="74530"/>
                    <a:pt x="24398" y="74530"/>
                    <a:pt x="24424" y="74530"/>
                  </a:cubicBezTo>
                  <a:cubicBezTo>
                    <a:pt x="25546" y="74530"/>
                    <a:pt x="26669" y="74201"/>
                    <a:pt x="27740" y="74201"/>
                  </a:cubicBezTo>
                  <a:cubicBezTo>
                    <a:pt x="28368" y="74201"/>
                    <a:pt x="28978" y="74314"/>
                    <a:pt x="29561" y="74672"/>
                  </a:cubicBezTo>
                  <a:cubicBezTo>
                    <a:pt x="31127" y="75633"/>
                    <a:pt x="32080" y="77664"/>
                    <a:pt x="33743" y="78716"/>
                  </a:cubicBezTo>
                  <a:cubicBezTo>
                    <a:pt x="35559" y="79862"/>
                    <a:pt x="37660" y="80568"/>
                    <a:pt x="39784" y="80842"/>
                  </a:cubicBezTo>
                  <a:cubicBezTo>
                    <a:pt x="40585" y="80945"/>
                    <a:pt x="41388" y="80992"/>
                    <a:pt x="42192" y="80992"/>
                  </a:cubicBezTo>
                  <a:cubicBezTo>
                    <a:pt x="45563" y="80992"/>
                    <a:pt x="48932" y="80157"/>
                    <a:pt x="52147" y="79078"/>
                  </a:cubicBezTo>
                  <a:cubicBezTo>
                    <a:pt x="54879" y="81190"/>
                    <a:pt x="58313" y="82221"/>
                    <a:pt x="61756" y="82221"/>
                  </a:cubicBezTo>
                  <a:cubicBezTo>
                    <a:pt x="66026" y="82221"/>
                    <a:pt x="70311" y="80636"/>
                    <a:pt x="73290" y="77560"/>
                  </a:cubicBezTo>
                  <a:cubicBezTo>
                    <a:pt x="75066" y="78239"/>
                    <a:pt x="76964" y="78571"/>
                    <a:pt x="78865" y="78571"/>
                  </a:cubicBezTo>
                  <a:cubicBezTo>
                    <a:pt x="82146" y="78571"/>
                    <a:pt x="85433" y="77581"/>
                    <a:pt x="88110" y="75679"/>
                  </a:cubicBezTo>
                  <a:cubicBezTo>
                    <a:pt x="92337" y="72673"/>
                    <a:pt x="94919" y="67486"/>
                    <a:pt x="94762" y="62302"/>
                  </a:cubicBezTo>
                  <a:cubicBezTo>
                    <a:pt x="94729" y="61181"/>
                    <a:pt x="94577" y="60044"/>
                    <a:pt x="94820" y="58949"/>
                  </a:cubicBezTo>
                  <a:cubicBezTo>
                    <a:pt x="95021" y="58046"/>
                    <a:pt x="95482" y="57222"/>
                    <a:pt x="95791" y="56348"/>
                  </a:cubicBezTo>
                  <a:cubicBezTo>
                    <a:pt x="96423" y="54554"/>
                    <a:pt x="96404" y="52597"/>
                    <a:pt x="96271" y="50699"/>
                  </a:cubicBezTo>
                  <a:cubicBezTo>
                    <a:pt x="96053" y="47624"/>
                    <a:pt x="95519" y="44473"/>
                    <a:pt x="93884" y="41859"/>
                  </a:cubicBezTo>
                  <a:cubicBezTo>
                    <a:pt x="92348" y="39405"/>
                    <a:pt x="89657" y="37511"/>
                    <a:pt x="86792" y="37511"/>
                  </a:cubicBezTo>
                  <a:cubicBezTo>
                    <a:pt x="86606" y="37511"/>
                    <a:pt x="86419" y="37519"/>
                    <a:pt x="86231" y="37536"/>
                  </a:cubicBezTo>
                  <a:cubicBezTo>
                    <a:pt x="87074" y="32900"/>
                    <a:pt x="84769" y="28017"/>
                    <a:pt x="81041" y="25132"/>
                  </a:cubicBezTo>
                  <a:cubicBezTo>
                    <a:pt x="77800" y="22624"/>
                    <a:pt x="73647" y="21511"/>
                    <a:pt x="69530" y="21511"/>
                  </a:cubicBezTo>
                  <a:cubicBezTo>
                    <a:pt x="68913" y="21511"/>
                    <a:pt x="68297" y="21536"/>
                    <a:pt x="67685" y="21585"/>
                  </a:cubicBezTo>
                  <a:cubicBezTo>
                    <a:pt x="67598" y="16406"/>
                    <a:pt x="64623" y="11373"/>
                    <a:pt x="60130" y="8799"/>
                  </a:cubicBezTo>
                  <a:cubicBezTo>
                    <a:pt x="57869" y="7504"/>
                    <a:pt x="55265" y="6857"/>
                    <a:pt x="52662" y="6857"/>
                  </a:cubicBezTo>
                  <a:cubicBezTo>
                    <a:pt x="50090" y="6857"/>
                    <a:pt x="47519" y="7489"/>
                    <a:pt x="45278" y="8753"/>
                  </a:cubicBezTo>
                  <a:cubicBezTo>
                    <a:pt x="46226" y="6806"/>
                    <a:pt x="45302" y="4350"/>
                    <a:pt x="43660" y="2940"/>
                  </a:cubicBezTo>
                  <a:cubicBezTo>
                    <a:pt x="42016" y="1530"/>
                    <a:pt x="39824" y="959"/>
                    <a:pt x="37693" y="581"/>
                  </a:cubicBezTo>
                  <a:cubicBezTo>
                    <a:pt x="35626" y="216"/>
                    <a:pt x="33511" y="1"/>
                    <a:pt x="314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52"/>
            <p:cNvSpPr/>
            <p:nvPr/>
          </p:nvSpPr>
          <p:spPr>
            <a:xfrm>
              <a:off x="2709575" y="2470563"/>
              <a:ext cx="2676050" cy="965875"/>
            </a:xfrm>
            <a:custGeom>
              <a:avLst/>
              <a:gdLst/>
              <a:ahLst/>
              <a:cxnLst/>
              <a:rect l="l" t="t" r="r" b="b"/>
              <a:pathLst>
                <a:path w="107042" h="38635" extrusionOk="0">
                  <a:moveTo>
                    <a:pt x="361" y="0"/>
                  </a:moveTo>
                  <a:cubicBezTo>
                    <a:pt x="29" y="1814"/>
                    <a:pt x="0" y="3681"/>
                    <a:pt x="311" y="5501"/>
                  </a:cubicBezTo>
                  <a:cubicBezTo>
                    <a:pt x="1090" y="10079"/>
                    <a:pt x="3982" y="14252"/>
                    <a:pt x="7993" y="16590"/>
                  </a:cubicBezTo>
                  <a:cubicBezTo>
                    <a:pt x="8636" y="16966"/>
                    <a:pt x="9326" y="17314"/>
                    <a:pt x="9782" y="17902"/>
                  </a:cubicBezTo>
                  <a:cubicBezTo>
                    <a:pt x="10279" y="18546"/>
                    <a:pt x="10424" y="19386"/>
                    <a:pt x="10621" y="20175"/>
                  </a:cubicBezTo>
                  <a:cubicBezTo>
                    <a:pt x="11587" y="24078"/>
                    <a:pt x="14238" y="27554"/>
                    <a:pt x="17798" y="29420"/>
                  </a:cubicBezTo>
                  <a:cubicBezTo>
                    <a:pt x="19665" y="30398"/>
                    <a:pt x="21768" y="30915"/>
                    <a:pt x="23875" y="30944"/>
                  </a:cubicBezTo>
                  <a:cubicBezTo>
                    <a:pt x="23899" y="30944"/>
                    <a:pt x="23923" y="30944"/>
                    <a:pt x="23947" y="30944"/>
                  </a:cubicBezTo>
                  <a:cubicBezTo>
                    <a:pt x="25072" y="30944"/>
                    <a:pt x="26196" y="30614"/>
                    <a:pt x="27270" y="30614"/>
                  </a:cubicBezTo>
                  <a:cubicBezTo>
                    <a:pt x="27897" y="30614"/>
                    <a:pt x="28508" y="30727"/>
                    <a:pt x="29090" y="31085"/>
                  </a:cubicBezTo>
                  <a:cubicBezTo>
                    <a:pt x="30656" y="32047"/>
                    <a:pt x="31609" y="34079"/>
                    <a:pt x="33272" y="35128"/>
                  </a:cubicBezTo>
                  <a:cubicBezTo>
                    <a:pt x="35088" y="36276"/>
                    <a:pt x="37189" y="36980"/>
                    <a:pt x="39313" y="37254"/>
                  </a:cubicBezTo>
                  <a:cubicBezTo>
                    <a:pt x="40116" y="37358"/>
                    <a:pt x="40921" y="37406"/>
                    <a:pt x="41726" y="37406"/>
                  </a:cubicBezTo>
                  <a:cubicBezTo>
                    <a:pt x="45094" y="37406"/>
                    <a:pt x="48462" y="36571"/>
                    <a:pt x="51676" y="35493"/>
                  </a:cubicBezTo>
                  <a:cubicBezTo>
                    <a:pt x="54407" y="37604"/>
                    <a:pt x="57840" y="38634"/>
                    <a:pt x="61283" y="38634"/>
                  </a:cubicBezTo>
                  <a:cubicBezTo>
                    <a:pt x="65553" y="38634"/>
                    <a:pt x="69839" y="37050"/>
                    <a:pt x="72819" y="33975"/>
                  </a:cubicBezTo>
                  <a:cubicBezTo>
                    <a:pt x="74594" y="34654"/>
                    <a:pt x="76491" y="34985"/>
                    <a:pt x="78391" y="34985"/>
                  </a:cubicBezTo>
                  <a:cubicBezTo>
                    <a:pt x="81672" y="34985"/>
                    <a:pt x="84960" y="33994"/>
                    <a:pt x="87639" y="32092"/>
                  </a:cubicBezTo>
                  <a:cubicBezTo>
                    <a:pt x="90381" y="30143"/>
                    <a:pt x="92428" y="27274"/>
                    <a:pt x="93487" y="24085"/>
                  </a:cubicBezTo>
                  <a:cubicBezTo>
                    <a:pt x="93714" y="24099"/>
                    <a:pt x="93942" y="24105"/>
                    <a:pt x="94170" y="24105"/>
                  </a:cubicBezTo>
                  <a:cubicBezTo>
                    <a:pt x="98229" y="24105"/>
                    <a:pt x="102317" y="22009"/>
                    <a:pt x="104607" y="18432"/>
                  </a:cubicBezTo>
                  <a:cubicBezTo>
                    <a:pt x="106486" y="15498"/>
                    <a:pt x="107042" y="11742"/>
                    <a:pt x="106353" y="8283"/>
                  </a:cubicBezTo>
                  <a:lnTo>
                    <a:pt x="106353" y="8283"/>
                  </a:lnTo>
                  <a:cubicBezTo>
                    <a:pt x="106037" y="9845"/>
                    <a:pt x="105458" y="11346"/>
                    <a:pt x="104607" y="12676"/>
                  </a:cubicBezTo>
                  <a:cubicBezTo>
                    <a:pt x="102317" y="16252"/>
                    <a:pt x="98229" y="18348"/>
                    <a:pt x="94170" y="18348"/>
                  </a:cubicBezTo>
                  <a:cubicBezTo>
                    <a:pt x="93942" y="18348"/>
                    <a:pt x="93714" y="18342"/>
                    <a:pt x="93487" y="18328"/>
                  </a:cubicBezTo>
                  <a:cubicBezTo>
                    <a:pt x="92428" y="21517"/>
                    <a:pt x="90381" y="24386"/>
                    <a:pt x="87639" y="26335"/>
                  </a:cubicBezTo>
                  <a:cubicBezTo>
                    <a:pt x="84960" y="28238"/>
                    <a:pt x="81672" y="29228"/>
                    <a:pt x="78391" y="29228"/>
                  </a:cubicBezTo>
                  <a:cubicBezTo>
                    <a:pt x="76491" y="29228"/>
                    <a:pt x="74594" y="28897"/>
                    <a:pt x="72819" y="28218"/>
                  </a:cubicBezTo>
                  <a:cubicBezTo>
                    <a:pt x="69840" y="31293"/>
                    <a:pt x="65555" y="32877"/>
                    <a:pt x="61285" y="32877"/>
                  </a:cubicBezTo>
                  <a:cubicBezTo>
                    <a:pt x="57841" y="32877"/>
                    <a:pt x="54408" y="31847"/>
                    <a:pt x="51676" y="29736"/>
                  </a:cubicBezTo>
                  <a:cubicBezTo>
                    <a:pt x="48462" y="30814"/>
                    <a:pt x="45096" y="31649"/>
                    <a:pt x="41727" y="31649"/>
                  </a:cubicBezTo>
                  <a:cubicBezTo>
                    <a:pt x="40922" y="31649"/>
                    <a:pt x="40116" y="31601"/>
                    <a:pt x="39313" y="31497"/>
                  </a:cubicBezTo>
                  <a:cubicBezTo>
                    <a:pt x="37189" y="31224"/>
                    <a:pt x="35088" y="30519"/>
                    <a:pt x="33272" y="29371"/>
                  </a:cubicBezTo>
                  <a:cubicBezTo>
                    <a:pt x="31609" y="28320"/>
                    <a:pt x="30656" y="26290"/>
                    <a:pt x="29090" y="25328"/>
                  </a:cubicBezTo>
                  <a:cubicBezTo>
                    <a:pt x="28508" y="24970"/>
                    <a:pt x="27897" y="24857"/>
                    <a:pt x="27270" y="24857"/>
                  </a:cubicBezTo>
                  <a:cubicBezTo>
                    <a:pt x="26196" y="24857"/>
                    <a:pt x="25072" y="25187"/>
                    <a:pt x="23947" y="25187"/>
                  </a:cubicBezTo>
                  <a:cubicBezTo>
                    <a:pt x="23923" y="25187"/>
                    <a:pt x="23899" y="25187"/>
                    <a:pt x="23875" y="25187"/>
                  </a:cubicBezTo>
                  <a:cubicBezTo>
                    <a:pt x="21768" y="25158"/>
                    <a:pt x="19665" y="24641"/>
                    <a:pt x="17798" y="23663"/>
                  </a:cubicBezTo>
                  <a:cubicBezTo>
                    <a:pt x="14238" y="21797"/>
                    <a:pt x="11589" y="18321"/>
                    <a:pt x="10621" y="14418"/>
                  </a:cubicBezTo>
                  <a:cubicBezTo>
                    <a:pt x="10426" y="13629"/>
                    <a:pt x="10279" y="12789"/>
                    <a:pt x="9782" y="12145"/>
                  </a:cubicBezTo>
                  <a:cubicBezTo>
                    <a:pt x="9326" y="11557"/>
                    <a:pt x="8636" y="11209"/>
                    <a:pt x="7993" y="10833"/>
                  </a:cubicBezTo>
                  <a:cubicBezTo>
                    <a:pt x="4058" y="8537"/>
                    <a:pt x="1206" y="4476"/>
                    <a:pt x="361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52"/>
            <p:cNvSpPr/>
            <p:nvPr/>
          </p:nvSpPr>
          <p:spPr>
            <a:xfrm>
              <a:off x="3117700" y="2407013"/>
              <a:ext cx="455975" cy="141850"/>
            </a:xfrm>
            <a:custGeom>
              <a:avLst/>
              <a:gdLst/>
              <a:ahLst/>
              <a:cxnLst/>
              <a:rect l="l" t="t" r="r" b="b"/>
              <a:pathLst>
                <a:path w="18239" h="5674" extrusionOk="0">
                  <a:moveTo>
                    <a:pt x="8601" y="0"/>
                  </a:moveTo>
                  <a:cubicBezTo>
                    <a:pt x="7466" y="0"/>
                    <a:pt x="6383" y="172"/>
                    <a:pt x="5420" y="457"/>
                  </a:cubicBezTo>
                  <a:cubicBezTo>
                    <a:pt x="4185" y="819"/>
                    <a:pt x="3138" y="1344"/>
                    <a:pt x="2331" y="1883"/>
                  </a:cubicBezTo>
                  <a:cubicBezTo>
                    <a:pt x="1521" y="2421"/>
                    <a:pt x="931" y="2946"/>
                    <a:pt x="558" y="3339"/>
                  </a:cubicBezTo>
                  <a:cubicBezTo>
                    <a:pt x="362" y="3526"/>
                    <a:pt x="234" y="3696"/>
                    <a:pt x="140" y="3800"/>
                  </a:cubicBezTo>
                  <a:cubicBezTo>
                    <a:pt x="47" y="3910"/>
                    <a:pt x="1" y="3968"/>
                    <a:pt x="5" y="3972"/>
                  </a:cubicBezTo>
                  <a:cubicBezTo>
                    <a:pt x="5" y="3972"/>
                    <a:pt x="5" y="3972"/>
                    <a:pt x="5" y="3972"/>
                  </a:cubicBezTo>
                  <a:cubicBezTo>
                    <a:pt x="13" y="3972"/>
                    <a:pt x="68" y="3922"/>
                    <a:pt x="165" y="3823"/>
                  </a:cubicBezTo>
                  <a:cubicBezTo>
                    <a:pt x="269" y="3727"/>
                    <a:pt x="404" y="3565"/>
                    <a:pt x="605" y="3385"/>
                  </a:cubicBezTo>
                  <a:cubicBezTo>
                    <a:pt x="990" y="3011"/>
                    <a:pt x="1587" y="2504"/>
                    <a:pt x="2397" y="1985"/>
                  </a:cubicBezTo>
                  <a:cubicBezTo>
                    <a:pt x="3205" y="1464"/>
                    <a:pt x="4243" y="956"/>
                    <a:pt x="5464" y="607"/>
                  </a:cubicBezTo>
                  <a:cubicBezTo>
                    <a:pt x="6412" y="334"/>
                    <a:pt x="7473" y="170"/>
                    <a:pt x="8584" y="170"/>
                  </a:cubicBezTo>
                  <a:cubicBezTo>
                    <a:pt x="8902" y="170"/>
                    <a:pt x="9225" y="183"/>
                    <a:pt x="9551" y="212"/>
                  </a:cubicBezTo>
                  <a:cubicBezTo>
                    <a:pt x="11007" y="356"/>
                    <a:pt x="12358" y="785"/>
                    <a:pt x="13490" y="1356"/>
                  </a:cubicBezTo>
                  <a:cubicBezTo>
                    <a:pt x="14627" y="1927"/>
                    <a:pt x="15553" y="2616"/>
                    <a:pt x="16251" y="3277"/>
                  </a:cubicBezTo>
                  <a:cubicBezTo>
                    <a:pt x="16949" y="3937"/>
                    <a:pt x="17443" y="4545"/>
                    <a:pt x="17752" y="4987"/>
                  </a:cubicBezTo>
                  <a:cubicBezTo>
                    <a:pt x="17918" y="5201"/>
                    <a:pt x="18020" y="5384"/>
                    <a:pt x="18103" y="5498"/>
                  </a:cubicBezTo>
                  <a:cubicBezTo>
                    <a:pt x="18182" y="5612"/>
                    <a:pt x="18226" y="5674"/>
                    <a:pt x="18232" y="5674"/>
                  </a:cubicBezTo>
                  <a:cubicBezTo>
                    <a:pt x="18232" y="5674"/>
                    <a:pt x="18232" y="5674"/>
                    <a:pt x="18232" y="5674"/>
                  </a:cubicBezTo>
                  <a:cubicBezTo>
                    <a:pt x="18238" y="5672"/>
                    <a:pt x="18203" y="5604"/>
                    <a:pt x="18132" y="5481"/>
                  </a:cubicBezTo>
                  <a:cubicBezTo>
                    <a:pt x="18059" y="5359"/>
                    <a:pt x="17964" y="5170"/>
                    <a:pt x="17806" y="4948"/>
                  </a:cubicBezTo>
                  <a:cubicBezTo>
                    <a:pt x="17513" y="4493"/>
                    <a:pt x="17028" y="3868"/>
                    <a:pt x="16334" y="3189"/>
                  </a:cubicBezTo>
                  <a:cubicBezTo>
                    <a:pt x="15639" y="2510"/>
                    <a:pt x="14708" y="1801"/>
                    <a:pt x="13562" y="1215"/>
                  </a:cubicBezTo>
                  <a:cubicBezTo>
                    <a:pt x="12418" y="628"/>
                    <a:pt x="11046" y="189"/>
                    <a:pt x="9566" y="42"/>
                  </a:cubicBezTo>
                  <a:cubicBezTo>
                    <a:pt x="9241" y="14"/>
                    <a:pt x="8919" y="0"/>
                    <a:pt x="8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52"/>
            <p:cNvSpPr/>
            <p:nvPr/>
          </p:nvSpPr>
          <p:spPr>
            <a:xfrm>
              <a:off x="3687650" y="2717838"/>
              <a:ext cx="661675" cy="427125"/>
            </a:xfrm>
            <a:custGeom>
              <a:avLst/>
              <a:gdLst/>
              <a:ahLst/>
              <a:cxnLst/>
              <a:rect l="l" t="t" r="r" b="b"/>
              <a:pathLst>
                <a:path w="26467" h="17085" extrusionOk="0">
                  <a:moveTo>
                    <a:pt x="13142" y="1"/>
                  </a:moveTo>
                  <a:cubicBezTo>
                    <a:pt x="12441" y="1"/>
                    <a:pt x="11751" y="54"/>
                    <a:pt x="11079" y="159"/>
                  </a:cubicBezTo>
                  <a:cubicBezTo>
                    <a:pt x="9620" y="385"/>
                    <a:pt x="8256" y="859"/>
                    <a:pt x="7068" y="1509"/>
                  </a:cubicBezTo>
                  <a:cubicBezTo>
                    <a:pt x="4670" y="2808"/>
                    <a:pt x="2995" y="4698"/>
                    <a:pt x="1934" y="6435"/>
                  </a:cubicBezTo>
                  <a:cubicBezTo>
                    <a:pt x="1386" y="7301"/>
                    <a:pt x="1027" y="8161"/>
                    <a:pt x="736" y="8916"/>
                  </a:cubicBezTo>
                  <a:cubicBezTo>
                    <a:pt x="468" y="9684"/>
                    <a:pt x="294" y="10363"/>
                    <a:pt x="192" y="10924"/>
                  </a:cubicBezTo>
                  <a:cubicBezTo>
                    <a:pt x="146" y="11206"/>
                    <a:pt x="107" y="11455"/>
                    <a:pt x="70" y="11675"/>
                  </a:cubicBezTo>
                  <a:cubicBezTo>
                    <a:pt x="53" y="11891"/>
                    <a:pt x="40" y="12076"/>
                    <a:pt x="26" y="12228"/>
                  </a:cubicBezTo>
                  <a:cubicBezTo>
                    <a:pt x="18" y="12371"/>
                    <a:pt x="11" y="12483"/>
                    <a:pt x="5" y="12570"/>
                  </a:cubicBezTo>
                  <a:cubicBezTo>
                    <a:pt x="1" y="12647"/>
                    <a:pt x="1" y="12686"/>
                    <a:pt x="3" y="12686"/>
                  </a:cubicBezTo>
                  <a:cubicBezTo>
                    <a:pt x="5" y="12686"/>
                    <a:pt x="11" y="12647"/>
                    <a:pt x="22" y="12570"/>
                  </a:cubicBezTo>
                  <a:cubicBezTo>
                    <a:pt x="32" y="12485"/>
                    <a:pt x="43" y="12373"/>
                    <a:pt x="61" y="12232"/>
                  </a:cubicBezTo>
                  <a:cubicBezTo>
                    <a:pt x="76" y="12080"/>
                    <a:pt x="97" y="11896"/>
                    <a:pt x="121" y="11680"/>
                  </a:cubicBezTo>
                  <a:cubicBezTo>
                    <a:pt x="159" y="11464"/>
                    <a:pt x="205" y="11215"/>
                    <a:pt x="256" y="10938"/>
                  </a:cubicBezTo>
                  <a:cubicBezTo>
                    <a:pt x="369" y="10380"/>
                    <a:pt x="551" y="9709"/>
                    <a:pt x="825" y="8949"/>
                  </a:cubicBezTo>
                  <a:cubicBezTo>
                    <a:pt x="1124" y="8202"/>
                    <a:pt x="1485" y="7353"/>
                    <a:pt x="2036" y="6498"/>
                  </a:cubicBezTo>
                  <a:cubicBezTo>
                    <a:pt x="3101" y="4785"/>
                    <a:pt x="4770" y="2922"/>
                    <a:pt x="7141" y="1648"/>
                  </a:cubicBezTo>
                  <a:cubicBezTo>
                    <a:pt x="8318" y="1010"/>
                    <a:pt x="9665" y="545"/>
                    <a:pt x="11104" y="325"/>
                  </a:cubicBezTo>
                  <a:cubicBezTo>
                    <a:pt x="11764" y="223"/>
                    <a:pt x="12444" y="171"/>
                    <a:pt x="13132" y="171"/>
                  </a:cubicBezTo>
                  <a:cubicBezTo>
                    <a:pt x="13944" y="171"/>
                    <a:pt x="14769" y="243"/>
                    <a:pt x="15591" y="390"/>
                  </a:cubicBezTo>
                  <a:cubicBezTo>
                    <a:pt x="18640" y="944"/>
                    <a:pt x="21317" y="2497"/>
                    <a:pt x="23112" y="4480"/>
                  </a:cubicBezTo>
                  <a:cubicBezTo>
                    <a:pt x="24931" y="6458"/>
                    <a:pt x="25882" y="8800"/>
                    <a:pt x="26116" y="10806"/>
                  </a:cubicBezTo>
                  <a:cubicBezTo>
                    <a:pt x="26359" y="12828"/>
                    <a:pt x="25928" y="14476"/>
                    <a:pt x="25506" y="15518"/>
                  </a:cubicBezTo>
                  <a:cubicBezTo>
                    <a:pt x="25292" y="16044"/>
                    <a:pt x="25076" y="16430"/>
                    <a:pt x="24929" y="16691"/>
                  </a:cubicBezTo>
                  <a:cubicBezTo>
                    <a:pt x="24854" y="16812"/>
                    <a:pt x="24796" y="16909"/>
                    <a:pt x="24752" y="16982"/>
                  </a:cubicBezTo>
                  <a:cubicBezTo>
                    <a:pt x="24711" y="17048"/>
                    <a:pt x="24692" y="17082"/>
                    <a:pt x="24696" y="17084"/>
                  </a:cubicBezTo>
                  <a:cubicBezTo>
                    <a:pt x="24696" y="17084"/>
                    <a:pt x="25110" y="16596"/>
                    <a:pt x="25568" y="15543"/>
                  </a:cubicBezTo>
                  <a:cubicBezTo>
                    <a:pt x="26011" y="14501"/>
                    <a:pt x="26467" y="12842"/>
                    <a:pt x="26235" y="10793"/>
                  </a:cubicBezTo>
                  <a:cubicBezTo>
                    <a:pt x="26015" y="8760"/>
                    <a:pt x="25064" y="6383"/>
                    <a:pt x="23229" y="4374"/>
                  </a:cubicBezTo>
                  <a:cubicBezTo>
                    <a:pt x="21418" y="2360"/>
                    <a:pt x="18709" y="782"/>
                    <a:pt x="15624" y="223"/>
                  </a:cubicBezTo>
                  <a:cubicBezTo>
                    <a:pt x="14794" y="74"/>
                    <a:pt x="13961" y="1"/>
                    <a:pt x="13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52"/>
            <p:cNvSpPr/>
            <p:nvPr/>
          </p:nvSpPr>
          <p:spPr>
            <a:xfrm>
              <a:off x="4488125" y="2932338"/>
              <a:ext cx="264025" cy="215225"/>
            </a:xfrm>
            <a:custGeom>
              <a:avLst/>
              <a:gdLst/>
              <a:ahLst/>
              <a:cxnLst/>
              <a:rect l="l" t="t" r="r" b="b"/>
              <a:pathLst>
                <a:path w="10561" h="8609" extrusionOk="0">
                  <a:moveTo>
                    <a:pt x="177" y="0"/>
                  </a:moveTo>
                  <a:cubicBezTo>
                    <a:pt x="171" y="0"/>
                    <a:pt x="158" y="56"/>
                    <a:pt x="139" y="158"/>
                  </a:cubicBezTo>
                  <a:cubicBezTo>
                    <a:pt x="124" y="264"/>
                    <a:pt x="85" y="417"/>
                    <a:pt x="71" y="621"/>
                  </a:cubicBezTo>
                  <a:cubicBezTo>
                    <a:pt x="25" y="1025"/>
                    <a:pt x="14" y="1617"/>
                    <a:pt x="120" y="2338"/>
                  </a:cubicBezTo>
                  <a:cubicBezTo>
                    <a:pt x="222" y="3060"/>
                    <a:pt x="469" y="3905"/>
                    <a:pt x="922" y="4760"/>
                  </a:cubicBezTo>
                  <a:cubicBezTo>
                    <a:pt x="1370" y="5612"/>
                    <a:pt x="2045" y="6465"/>
                    <a:pt x="2933" y="7146"/>
                  </a:cubicBezTo>
                  <a:cubicBezTo>
                    <a:pt x="3830" y="7816"/>
                    <a:pt x="4831" y="8232"/>
                    <a:pt x="5774" y="8435"/>
                  </a:cubicBezTo>
                  <a:cubicBezTo>
                    <a:pt x="6346" y="8557"/>
                    <a:pt x="6895" y="8609"/>
                    <a:pt x="7399" y="8609"/>
                  </a:cubicBezTo>
                  <a:cubicBezTo>
                    <a:pt x="7728" y="8609"/>
                    <a:pt x="8038" y="8587"/>
                    <a:pt x="8323" y="8549"/>
                  </a:cubicBezTo>
                  <a:cubicBezTo>
                    <a:pt x="9045" y="8456"/>
                    <a:pt x="9614" y="8284"/>
                    <a:pt x="9990" y="8130"/>
                  </a:cubicBezTo>
                  <a:cubicBezTo>
                    <a:pt x="10181" y="8062"/>
                    <a:pt x="10318" y="7983"/>
                    <a:pt x="10416" y="7939"/>
                  </a:cubicBezTo>
                  <a:cubicBezTo>
                    <a:pt x="10511" y="7893"/>
                    <a:pt x="10561" y="7866"/>
                    <a:pt x="10557" y="7860"/>
                  </a:cubicBezTo>
                  <a:lnTo>
                    <a:pt x="10557" y="7858"/>
                  </a:lnTo>
                  <a:cubicBezTo>
                    <a:pt x="10556" y="7856"/>
                    <a:pt x="10554" y="7855"/>
                    <a:pt x="10550" y="7855"/>
                  </a:cubicBezTo>
                  <a:cubicBezTo>
                    <a:pt x="10466" y="7855"/>
                    <a:pt x="9675" y="8280"/>
                    <a:pt x="8308" y="8429"/>
                  </a:cubicBezTo>
                  <a:cubicBezTo>
                    <a:pt x="8063" y="8456"/>
                    <a:pt x="7800" y="8472"/>
                    <a:pt x="7523" y="8472"/>
                  </a:cubicBezTo>
                  <a:cubicBezTo>
                    <a:pt x="6995" y="8472"/>
                    <a:pt x="6415" y="8416"/>
                    <a:pt x="5809" y="8280"/>
                  </a:cubicBezTo>
                  <a:cubicBezTo>
                    <a:pt x="4887" y="8074"/>
                    <a:pt x="3911" y="7661"/>
                    <a:pt x="3035" y="7009"/>
                  </a:cubicBezTo>
                  <a:cubicBezTo>
                    <a:pt x="2171" y="6345"/>
                    <a:pt x="1509" y="5516"/>
                    <a:pt x="1061" y="4684"/>
                  </a:cubicBezTo>
                  <a:cubicBezTo>
                    <a:pt x="610" y="3851"/>
                    <a:pt x="355" y="3025"/>
                    <a:pt x="239" y="2319"/>
                  </a:cubicBezTo>
                  <a:cubicBezTo>
                    <a:pt x="0" y="897"/>
                    <a:pt x="226" y="0"/>
                    <a:pt x="178" y="0"/>
                  </a:cubicBezTo>
                  <a:cubicBezTo>
                    <a:pt x="178" y="0"/>
                    <a:pt x="177" y="0"/>
                    <a:pt x="1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52"/>
            <p:cNvSpPr/>
            <p:nvPr/>
          </p:nvSpPr>
          <p:spPr>
            <a:xfrm>
              <a:off x="3505250" y="1314863"/>
              <a:ext cx="136750" cy="226150"/>
            </a:xfrm>
            <a:custGeom>
              <a:avLst/>
              <a:gdLst/>
              <a:ahLst/>
              <a:cxnLst/>
              <a:rect l="l" t="t" r="r" b="b"/>
              <a:pathLst>
                <a:path w="5470" h="9046" extrusionOk="0">
                  <a:moveTo>
                    <a:pt x="5447" y="1"/>
                  </a:moveTo>
                  <a:cubicBezTo>
                    <a:pt x="5430" y="1"/>
                    <a:pt x="5307" y="87"/>
                    <a:pt x="5099" y="242"/>
                  </a:cubicBezTo>
                  <a:cubicBezTo>
                    <a:pt x="4878" y="404"/>
                    <a:pt x="4575" y="659"/>
                    <a:pt x="4216" y="995"/>
                  </a:cubicBezTo>
                  <a:cubicBezTo>
                    <a:pt x="3855" y="1327"/>
                    <a:pt x="3452" y="1753"/>
                    <a:pt x="3035" y="2251"/>
                  </a:cubicBezTo>
                  <a:cubicBezTo>
                    <a:pt x="2626" y="2752"/>
                    <a:pt x="2206" y="3331"/>
                    <a:pt x="1816" y="3974"/>
                  </a:cubicBezTo>
                  <a:cubicBezTo>
                    <a:pt x="1432" y="4618"/>
                    <a:pt x="1119" y="5260"/>
                    <a:pt x="867" y="5858"/>
                  </a:cubicBezTo>
                  <a:cubicBezTo>
                    <a:pt x="622" y="6460"/>
                    <a:pt x="435" y="7014"/>
                    <a:pt x="311" y="7489"/>
                  </a:cubicBezTo>
                  <a:cubicBezTo>
                    <a:pt x="184" y="7963"/>
                    <a:pt x="101" y="8351"/>
                    <a:pt x="60" y="8623"/>
                  </a:cubicBezTo>
                  <a:cubicBezTo>
                    <a:pt x="18" y="8893"/>
                    <a:pt x="0" y="9044"/>
                    <a:pt x="12" y="9046"/>
                  </a:cubicBezTo>
                  <a:cubicBezTo>
                    <a:pt x="12" y="9046"/>
                    <a:pt x="12" y="9046"/>
                    <a:pt x="12" y="9046"/>
                  </a:cubicBezTo>
                  <a:cubicBezTo>
                    <a:pt x="44" y="9046"/>
                    <a:pt x="146" y="8451"/>
                    <a:pt x="427" y="7523"/>
                  </a:cubicBezTo>
                  <a:cubicBezTo>
                    <a:pt x="566" y="7057"/>
                    <a:pt x="762" y="6513"/>
                    <a:pt x="1011" y="5920"/>
                  </a:cubicBezTo>
                  <a:cubicBezTo>
                    <a:pt x="1270" y="5332"/>
                    <a:pt x="1584" y="4699"/>
                    <a:pt x="1963" y="4062"/>
                  </a:cubicBezTo>
                  <a:cubicBezTo>
                    <a:pt x="2346" y="3428"/>
                    <a:pt x="2759" y="2853"/>
                    <a:pt x="3159" y="2349"/>
                  </a:cubicBezTo>
                  <a:cubicBezTo>
                    <a:pt x="3564" y="1851"/>
                    <a:pt x="3952" y="1421"/>
                    <a:pt x="4299" y="1082"/>
                  </a:cubicBezTo>
                  <a:cubicBezTo>
                    <a:pt x="4990" y="395"/>
                    <a:pt x="5470" y="26"/>
                    <a:pt x="5449" y="1"/>
                  </a:cubicBezTo>
                  <a:cubicBezTo>
                    <a:pt x="5448" y="1"/>
                    <a:pt x="5448" y="1"/>
                    <a:pt x="5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52"/>
            <p:cNvSpPr/>
            <p:nvPr/>
          </p:nvSpPr>
          <p:spPr>
            <a:xfrm>
              <a:off x="2933325" y="1655613"/>
              <a:ext cx="251650" cy="70550"/>
            </a:xfrm>
            <a:custGeom>
              <a:avLst/>
              <a:gdLst/>
              <a:ahLst/>
              <a:cxnLst/>
              <a:rect l="l" t="t" r="r" b="b"/>
              <a:pathLst>
                <a:path w="10066" h="2822" extrusionOk="0">
                  <a:moveTo>
                    <a:pt x="7167" y="0"/>
                  </a:moveTo>
                  <a:cubicBezTo>
                    <a:pt x="7049" y="0"/>
                    <a:pt x="6929" y="2"/>
                    <a:pt x="6807" y="5"/>
                  </a:cubicBezTo>
                  <a:cubicBezTo>
                    <a:pt x="6158" y="34"/>
                    <a:pt x="5448" y="117"/>
                    <a:pt x="4717" y="285"/>
                  </a:cubicBezTo>
                  <a:cubicBezTo>
                    <a:pt x="3990" y="463"/>
                    <a:pt x="3317" y="706"/>
                    <a:pt x="2724" y="970"/>
                  </a:cubicBezTo>
                  <a:cubicBezTo>
                    <a:pt x="2136" y="1244"/>
                    <a:pt x="1627" y="1531"/>
                    <a:pt x="1225" y="1811"/>
                  </a:cubicBezTo>
                  <a:cubicBezTo>
                    <a:pt x="1017" y="1942"/>
                    <a:pt x="847" y="2085"/>
                    <a:pt x="691" y="2201"/>
                  </a:cubicBezTo>
                  <a:cubicBezTo>
                    <a:pt x="535" y="2317"/>
                    <a:pt x="409" y="2427"/>
                    <a:pt x="311" y="2521"/>
                  </a:cubicBezTo>
                  <a:cubicBezTo>
                    <a:pt x="108" y="2704"/>
                    <a:pt x="0" y="2810"/>
                    <a:pt x="8" y="2820"/>
                  </a:cubicBezTo>
                  <a:cubicBezTo>
                    <a:pt x="9" y="2821"/>
                    <a:pt x="10" y="2821"/>
                    <a:pt x="11" y="2821"/>
                  </a:cubicBezTo>
                  <a:cubicBezTo>
                    <a:pt x="57" y="2821"/>
                    <a:pt x="498" y="2419"/>
                    <a:pt x="1291" y="1913"/>
                  </a:cubicBezTo>
                  <a:cubicBezTo>
                    <a:pt x="1698" y="1649"/>
                    <a:pt x="2205" y="1375"/>
                    <a:pt x="2788" y="1113"/>
                  </a:cubicBezTo>
                  <a:cubicBezTo>
                    <a:pt x="3376" y="860"/>
                    <a:pt x="4040" y="627"/>
                    <a:pt x="4758" y="453"/>
                  </a:cubicBezTo>
                  <a:cubicBezTo>
                    <a:pt x="5475" y="287"/>
                    <a:pt x="6176" y="200"/>
                    <a:pt x="6812" y="162"/>
                  </a:cubicBezTo>
                  <a:cubicBezTo>
                    <a:pt x="7005" y="154"/>
                    <a:pt x="7192" y="150"/>
                    <a:pt x="7373" y="150"/>
                  </a:cubicBezTo>
                  <a:cubicBezTo>
                    <a:pt x="7790" y="150"/>
                    <a:pt x="8173" y="170"/>
                    <a:pt x="8510" y="208"/>
                  </a:cubicBezTo>
                  <a:cubicBezTo>
                    <a:pt x="9386" y="301"/>
                    <a:pt x="9946" y="450"/>
                    <a:pt x="10047" y="450"/>
                  </a:cubicBezTo>
                  <a:cubicBezTo>
                    <a:pt x="10057" y="450"/>
                    <a:pt x="10062" y="448"/>
                    <a:pt x="10063" y="445"/>
                  </a:cubicBezTo>
                  <a:cubicBezTo>
                    <a:pt x="10065" y="434"/>
                    <a:pt x="9922" y="387"/>
                    <a:pt x="9660" y="314"/>
                  </a:cubicBezTo>
                  <a:cubicBezTo>
                    <a:pt x="9529" y="274"/>
                    <a:pt x="9367" y="231"/>
                    <a:pt x="9174" y="198"/>
                  </a:cubicBezTo>
                  <a:cubicBezTo>
                    <a:pt x="8983" y="164"/>
                    <a:pt x="8767" y="111"/>
                    <a:pt x="8524" y="88"/>
                  </a:cubicBezTo>
                  <a:cubicBezTo>
                    <a:pt x="8131" y="30"/>
                    <a:pt x="7672" y="0"/>
                    <a:pt x="7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52"/>
            <p:cNvSpPr/>
            <p:nvPr/>
          </p:nvSpPr>
          <p:spPr>
            <a:xfrm>
              <a:off x="2815050" y="2274063"/>
              <a:ext cx="369975" cy="129300"/>
            </a:xfrm>
            <a:custGeom>
              <a:avLst/>
              <a:gdLst/>
              <a:ahLst/>
              <a:cxnLst/>
              <a:rect l="l" t="t" r="r" b="b"/>
              <a:pathLst>
                <a:path w="14799" h="5172" extrusionOk="0">
                  <a:moveTo>
                    <a:pt x="7" y="0"/>
                  </a:moveTo>
                  <a:cubicBezTo>
                    <a:pt x="7" y="0"/>
                    <a:pt x="7" y="0"/>
                    <a:pt x="6" y="1"/>
                  </a:cubicBezTo>
                  <a:cubicBezTo>
                    <a:pt x="1" y="4"/>
                    <a:pt x="26" y="58"/>
                    <a:pt x="80" y="159"/>
                  </a:cubicBezTo>
                  <a:cubicBezTo>
                    <a:pt x="136" y="259"/>
                    <a:pt x="207" y="413"/>
                    <a:pt x="327" y="595"/>
                  </a:cubicBezTo>
                  <a:cubicBezTo>
                    <a:pt x="552" y="969"/>
                    <a:pt x="919" y="1484"/>
                    <a:pt x="1451" y="2057"/>
                  </a:cubicBezTo>
                  <a:cubicBezTo>
                    <a:pt x="1982" y="2628"/>
                    <a:pt x="2694" y="3240"/>
                    <a:pt x="3579" y="3774"/>
                  </a:cubicBezTo>
                  <a:cubicBezTo>
                    <a:pt x="4463" y="4310"/>
                    <a:pt x="5528" y="4752"/>
                    <a:pt x="6701" y="4992"/>
                  </a:cubicBezTo>
                  <a:cubicBezTo>
                    <a:pt x="7339" y="5115"/>
                    <a:pt x="7972" y="5171"/>
                    <a:pt x="8581" y="5171"/>
                  </a:cubicBezTo>
                  <a:cubicBezTo>
                    <a:pt x="9091" y="5171"/>
                    <a:pt x="9583" y="5132"/>
                    <a:pt x="10048" y="5061"/>
                  </a:cubicBezTo>
                  <a:cubicBezTo>
                    <a:pt x="11071" y="4905"/>
                    <a:pt x="11964" y="4613"/>
                    <a:pt x="12672" y="4287"/>
                  </a:cubicBezTo>
                  <a:cubicBezTo>
                    <a:pt x="13382" y="3963"/>
                    <a:pt x="13920" y="3626"/>
                    <a:pt x="14269" y="3367"/>
                  </a:cubicBezTo>
                  <a:cubicBezTo>
                    <a:pt x="14451" y="3246"/>
                    <a:pt x="14574" y="3130"/>
                    <a:pt x="14665" y="3060"/>
                  </a:cubicBezTo>
                  <a:cubicBezTo>
                    <a:pt x="14754" y="2985"/>
                    <a:pt x="14798" y="2946"/>
                    <a:pt x="14794" y="2941"/>
                  </a:cubicBezTo>
                  <a:cubicBezTo>
                    <a:pt x="14794" y="2940"/>
                    <a:pt x="14793" y="2940"/>
                    <a:pt x="14792" y="2940"/>
                  </a:cubicBezTo>
                  <a:cubicBezTo>
                    <a:pt x="14770" y="2940"/>
                    <a:pt x="14578" y="3083"/>
                    <a:pt x="14233" y="3313"/>
                  </a:cubicBezTo>
                  <a:cubicBezTo>
                    <a:pt x="13874" y="3552"/>
                    <a:pt x="13332" y="3871"/>
                    <a:pt x="12624" y="4177"/>
                  </a:cubicBezTo>
                  <a:cubicBezTo>
                    <a:pt x="11918" y="4484"/>
                    <a:pt x="11034" y="4760"/>
                    <a:pt x="10025" y="4905"/>
                  </a:cubicBezTo>
                  <a:cubicBezTo>
                    <a:pt x="9580" y="4969"/>
                    <a:pt x="9109" y="5004"/>
                    <a:pt x="8623" y="5004"/>
                  </a:cubicBezTo>
                  <a:cubicBezTo>
                    <a:pt x="8011" y="5004"/>
                    <a:pt x="7375" y="4948"/>
                    <a:pt x="6734" y="4824"/>
                  </a:cubicBezTo>
                  <a:cubicBezTo>
                    <a:pt x="5584" y="4590"/>
                    <a:pt x="4534" y="4158"/>
                    <a:pt x="3660" y="3639"/>
                  </a:cubicBezTo>
                  <a:cubicBezTo>
                    <a:pt x="2785" y="3120"/>
                    <a:pt x="2075" y="2528"/>
                    <a:pt x="1538" y="1972"/>
                  </a:cubicBezTo>
                  <a:cubicBezTo>
                    <a:pt x="1002" y="1419"/>
                    <a:pt x="622" y="919"/>
                    <a:pt x="383" y="558"/>
                  </a:cubicBezTo>
                  <a:cubicBezTo>
                    <a:pt x="146" y="208"/>
                    <a:pt x="24" y="0"/>
                    <a:pt x="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52"/>
            <p:cNvSpPr/>
            <p:nvPr/>
          </p:nvSpPr>
          <p:spPr>
            <a:xfrm>
              <a:off x="2954500" y="2732163"/>
              <a:ext cx="35800" cy="270325"/>
            </a:xfrm>
            <a:custGeom>
              <a:avLst/>
              <a:gdLst/>
              <a:ahLst/>
              <a:cxnLst/>
              <a:rect l="l" t="t" r="r" b="b"/>
              <a:pathLst>
                <a:path w="1432" h="10813" extrusionOk="0">
                  <a:moveTo>
                    <a:pt x="1163" y="1"/>
                  </a:moveTo>
                  <a:cubicBezTo>
                    <a:pt x="1150" y="1"/>
                    <a:pt x="1081" y="139"/>
                    <a:pt x="967" y="394"/>
                  </a:cubicBezTo>
                  <a:cubicBezTo>
                    <a:pt x="907" y="523"/>
                    <a:pt x="837" y="682"/>
                    <a:pt x="772" y="873"/>
                  </a:cubicBezTo>
                  <a:cubicBezTo>
                    <a:pt x="704" y="1062"/>
                    <a:pt x="617" y="1276"/>
                    <a:pt x="550" y="1521"/>
                  </a:cubicBezTo>
                  <a:cubicBezTo>
                    <a:pt x="398" y="2003"/>
                    <a:pt x="261" y="2594"/>
                    <a:pt x="154" y="3257"/>
                  </a:cubicBezTo>
                  <a:cubicBezTo>
                    <a:pt x="58" y="3921"/>
                    <a:pt x="0" y="4660"/>
                    <a:pt x="14" y="5435"/>
                  </a:cubicBezTo>
                  <a:cubicBezTo>
                    <a:pt x="33" y="6211"/>
                    <a:pt x="126" y="6946"/>
                    <a:pt x="249" y="7606"/>
                  </a:cubicBezTo>
                  <a:cubicBezTo>
                    <a:pt x="384" y="8262"/>
                    <a:pt x="548" y="8846"/>
                    <a:pt x="724" y="9323"/>
                  </a:cubicBezTo>
                  <a:cubicBezTo>
                    <a:pt x="801" y="9564"/>
                    <a:pt x="897" y="9772"/>
                    <a:pt x="972" y="9959"/>
                  </a:cubicBezTo>
                  <a:cubicBezTo>
                    <a:pt x="1046" y="10147"/>
                    <a:pt x="1123" y="10303"/>
                    <a:pt x="1189" y="10428"/>
                  </a:cubicBezTo>
                  <a:cubicBezTo>
                    <a:pt x="1313" y="10676"/>
                    <a:pt x="1388" y="10812"/>
                    <a:pt x="1400" y="10812"/>
                  </a:cubicBezTo>
                  <a:cubicBezTo>
                    <a:pt x="1400" y="10812"/>
                    <a:pt x="1401" y="10812"/>
                    <a:pt x="1401" y="10812"/>
                  </a:cubicBezTo>
                  <a:cubicBezTo>
                    <a:pt x="1432" y="10799"/>
                    <a:pt x="1150" y="10239"/>
                    <a:pt x="837" y="9284"/>
                  </a:cubicBezTo>
                  <a:cubicBezTo>
                    <a:pt x="677" y="8808"/>
                    <a:pt x="529" y="8227"/>
                    <a:pt x="405" y="7575"/>
                  </a:cubicBezTo>
                  <a:cubicBezTo>
                    <a:pt x="289" y="6923"/>
                    <a:pt x="205" y="6197"/>
                    <a:pt x="183" y="5432"/>
                  </a:cubicBezTo>
                  <a:cubicBezTo>
                    <a:pt x="170" y="4666"/>
                    <a:pt x="224" y="3936"/>
                    <a:pt x="309" y="3278"/>
                  </a:cubicBezTo>
                  <a:cubicBezTo>
                    <a:pt x="405" y="2623"/>
                    <a:pt x="529" y="2036"/>
                    <a:pt x="666" y="1554"/>
                  </a:cubicBezTo>
                  <a:cubicBezTo>
                    <a:pt x="936" y="585"/>
                    <a:pt x="1194" y="14"/>
                    <a:pt x="1163" y="1"/>
                  </a:cubicBezTo>
                  <a:cubicBezTo>
                    <a:pt x="1163" y="1"/>
                    <a:pt x="1163" y="1"/>
                    <a:pt x="1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52"/>
            <p:cNvSpPr/>
            <p:nvPr/>
          </p:nvSpPr>
          <p:spPr>
            <a:xfrm>
              <a:off x="3423150" y="2815413"/>
              <a:ext cx="92775" cy="507950"/>
            </a:xfrm>
            <a:custGeom>
              <a:avLst/>
              <a:gdLst/>
              <a:ahLst/>
              <a:cxnLst/>
              <a:rect l="l" t="t" r="r" b="b"/>
              <a:pathLst>
                <a:path w="3711" h="20318" extrusionOk="0">
                  <a:moveTo>
                    <a:pt x="3371" y="0"/>
                  </a:moveTo>
                  <a:cubicBezTo>
                    <a:pt x="3363" y="0"/>
                    <a:pt x="3317" y="60"/>
                    <a:pt x="3232" y="174"/>
                  </a:cubicBezTo>
                  <a:cubicBezTo>
                    <a:pt x="3149" y="294"/>
                    <a:pt x="3016" y="462"/>
                    <a:pt x="2868" y="695"/>
                  </a:cubicBezTo>
                  <a:cubicBezTo>
                    <a:pt x="2561" y="1154"/>
                    <a:pt x="2148" y="1843"/>
                    <a:pt x="1720" y="2738"/>
                  </a:cubicBezTo>
                  <a:cubicBezTo>
                    <a:pt x="861" y="4511"/>
                    <a:pt x="20" y="7189"/>
                    <a:pt x="3" y="10228"/>
                  </a:cubicBezTo>
                  <a:cubicBezTo>
                    <a:pt x="1" y="10984"/>
                    <a:pt x="55" y="11723"/>
                    <a:pt x="159" y="12431"/>
                  </a:cubicBezTo>
                  <a:cubicBezTo>
                    <a:pt x="269" y="13135"/>
                    <a:pt x="429" y="13806"/>
                    <a:pt x="614" y="14435"/>
                  </a:cubicBezTo>
                  <a:cubicBezTo>
                    <a:pt x="998" y="15691"/>
                    <a:pt x="1490" y="16770"/>
                    <a:pt x="1965" y="17638"/>
                  </a:cubicBezTo>
                  <a:cubicBezTo>
                    <a:pt x="2437" y="18506"/>
                    <a:pt x="2875" y="19177"/>
                    <a:pt x="3192" y="19631"/>
                  </a:cubicBezTo>
                  <a:cubicBezTo>
                    <a:pt x="3346" y="19860"/>
                    <a:pt x="3479" y="20028"/>
                    <a:pt x="3564" y="20146"/>
                  </a:cubicBezTo>
                  <a:cubicBezTo>
                    <a:pt x="3650" y="20258"/>
                    <a:pt x="3698" y="20318"/>
                    <a:pt x="3705" y="20318"/>
                  </a:cubicBezTo>
                  <a:cubicBezTo>
                    <a:pt x="3705" y="20318"/>
                    <a:pt x="3705" y="20318"/>
                    <a:pt x="3705" y="20318"/>
                  </a:cubicBezTo>
                  <a:cubicBezTo>
                    <a:pt x="3711" y="20314"/>
                    <a:pt x="3672" y="20248"/>
                    <a:pt x="3593" y="20127"/>
                  </a:cubicBezTo>
                  <a:cubicBezTo>
                    <a:pt x="3504" y="19990"/>
                    <a:pt x="3391" y="19812"/>
                    <a:pt x="3248" y="19594"/>
                  </a:cubicBezTo>
                  <a:cubicBezTo>
                    <a:pt x="2949" y="19131"/>
                    <a:pt x="2528" y="18452"/>
                    <a:pt x="2071" y="17580"/>
                  </a:cubicBezTo>
                  <a:cubicBezTo>
                    <a:pt x="1614" y="16710"/>
                    <a:pt x="1137" y="15635"/>
                    <a:pt x="765" y="14391"/>
                  </a:cubicBezTo>
                  <a:cubicBezTo>
                    <a:pt x="585" y="13766"/>
                    <a:pt x="431" y="13102"/>
                    <a:pt x="323" y="12406"/>
                  </a:cubicBezTo>
                  <a:cubicBezTo>
                    <a:pt x="223" y="11705"/>
                    <a:pt x="171" y="10976"/>
                    <a:pt x="174" y="10228"/>
                  </a:cubicBezTo>
                  <a:cubicBezTo>
                    <a:pt x="190" y="7220"/>
                    <a:pt x="1004" y="4563"/>
                    <a:pt x="1830" y="2788"/>
                  </a:cubicBezTo>
                  <a:cubicBezTo>
                    <a:pt x="2241" y="1895"/>
                    <a:pt x="2634" y="1201"/>
                    <a:pt x="2924" y="732"/>
                  </a:cubicBezTo>
                  <a:cubicBezTo>
                    <a:pt x="3063" y="494"/>
                    <a:pt x="3186" y="319"/>
                    <a:pt x="3261" y="193"/>
                  </a:cubicBezTo>
                  <a:cubicBezTo>
                    <a:pt x="3338" y="70"/>
                    <a:pt x="3377" y="4"/>
                    <a:pt x="3371" y="1"/>
                  </a:cubicBezTo>
                  <a:cubicBezTo>
                    <a:pt x="3371" y="0"/>
                    <a:pt x="3371" y="0"/>
                    <a:pt x="3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52"/>
            <p:cNvSpPr/>
            <p:nvPr/>
          </p:nvSpPr>
          <p:spPr>
            <a:xfrm>
              <a:off x="3257875" y="2831613"/>
              <a:ext cx="175400" cy="149025"/>
            </a:xfrm>
            <a:custGeom>
              <a:avLst/>
              <a:gdLst/>
              <a:ahLst/>
              <a:cxnLst/>
              <a:rect l="l" t="t" r="r" b="b"/>
              <a:pathLst>
                <a:path w="7016" h="5961" extrusionOk="0">
                  <a:moveTo>
                    <a:pt x="13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0" y="5"/>
                    <a:pt x="29" y="140"/>
                    <a:pt x="91" y="383"/>
                  </a:cubicBezTo>
                  <a:cubicBezTo>
                    <a:pt x="156" y="626"/>
                    <a:pt x="272" y="971"/>
                    <a:pt x="452" y="1384"/>
                  </a:cubicBezTo>
                  <a:cubicBezTo>
                    <a:pt x="814" y="2202"/>
                    <a:pt x="1486" y="3282"/>
                    <a:pt x="2520" y="4199"/>
                  </a:cubicBezTo>
                  <a:cubicBezTo>
                    <a:pt x="3033" y="4658"/>
                    <a:pt x="3579" y="5028"/>
                    <a:pt x="4104" y="5310"/>
                  </a:cubicBezTo>
                  <a:cubicBezTo>
                    <a:pt x="4630" y="5588"/>
                    <a:pt x="5130" y="5798"/>
                    <a:pt x="5576" y="5889"/>
                  </a:cubicBezTo>
                  <a:cubicBezTo>
                    <a:pt x="5806" y="5940"/>
                    <a:pt x="6019" y="5960"/>
                    <a:pt x="6204" y="5960"/>
                  </a:cubicBezTo>
                  <a:cubicBezTo>
                    <a:pt x="6377" y="5960"/>
                    <a:pt x="6526" y="5943"/>
                    <a:pt x="6645" y="5916"/>
                  </a:cubicBezTo>
                  <a:cubicBezTo>
                    <a:pt x="6893" y="5860"/>
                    <a:pt x="7015" y="5787"/>
                    <a:pt x="7011" y="5781"/>
                  </a:cubicBezTo>
                  <a:cubicBezTo>
                    <a:pt x="7011" y="5779"/>
                    <a:pt x="7009" y="5778"/>
                    <a:pt x="7004" y="5778"/>
                  </a:cubicBezTo>
                  <a:cubicBezTo>
                    <a:pt x="6961" y="5778"/>
                    <a:pt x="6716" y="5868"/>
                    <a:pt x="6322" y="5868"/>
                  </a:cubicBezTo>
                  <a:cubicBezTo>
                    <a:pt x="6120" y="5868"/>
                    <a:pt x="5877" y="5844"/>
                    <a:pt x="5603" y="5771"/>
                  </a:cubicBezTo>
                  <a:cubicBezTo>
                    <a:pt x="5176" y="5669"/>
                    <a:pt x="4692" y="5453"/>
                    <a:pt x="4179" y="5171"/>
                  </a:cubicBezTo>
                  <a:cubicBezTo>
                    <a:pt x="3668" y="4890"/>
                    <a:pt x="3137" y="4521"/>
                    <a:pt x="2634" y="4072"/>
                  </a:cubicBezTo>
                  <a:cubicBezTo>
                    <a:pt x="1621" y="3174"/>
                    <a:pt x="947" y="2127"/>
                    <a:pt x="560" y="1332"/>
                  </a:cubicBezTo>
                  <a:cubicBezTo>
                    <a:pt x="179" y="540"/>
                    <a:pt x="47" y="1"/>
                    <a:pt x="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52"/>
            <p:cNvSpPr/>
            <p:nvPr/>
          </p:nvSpPr>
          <p:spPr>
            <a:xfrm>
              <a:off x="3894375" y="3208488"/>
              <a:ext cx="133550" cy="163100"/>
            </a:xfrm>
            <a:custGeom>
              <a:avLst/>
              <a:gdLst/>
              <a:ahLst/>
              <a:cxnLst/>
              <a:rect l="l" t="t" r="r" b="b"/>
              <a:pathLst>
                <a:path w="5342" h="6524" extrusionOk="0">
                  <a:moveTo>
                    <a:pt x="13" y="1"/>
                  </a:moveTo>
                  <a:cubicBezTo>
                    <a:pt x="13" y="1"/>
                    <a:pt x="13" y="1"/>
                    <a:pt x="12" y="1"/>
                  </a:cubicBezTo>
                  <a:cubicBezTo>
                    <a:pt x="1" y="5"/>
                    <a:pt x="34" y="121"/>
                    <a:pt x="103" y="327"/>
                  </a:cubicBezTo>
                  <a:cubicBezTo>
                    <a:pt x="171" y="535"/>
                    <a:pt x="284" y="829"/>
                    <a:pt x="445" y="1184"/>
                  </a:cubicBezTo>
                  <a:cubicBezTo>
                    <a:pt x="761" y="1896"/>
                    <a:pt x="1290" y="2847"/>
                    <a:pt x="2042" y="3773"/>
                  </a:cubicBezTo>
                  <a:cubicBezTo>
                    <a:pt x="2796" y="4697"/>
                    <a:pt x="3622" y="5407"/>
                    <a:pt x="4255" y="5860"/>
                  </a:cubicBezTo>
                  <a:cubicBezTo>
                    <a:pt x="4571" y="6088"/>
                    <a:pt x="4836" y="6260"/>
                    <a:pt x="5025" y="6368"/>
                  </a:cubicBezTo>
                  <a:cubicBezTo>
                    <a:pt x="5196" y="6468"/>
                    <a:pt x="5301" y="6523"/>
                    <a:pt x="5322" y="6523"/>
                  </a:cubicBezTo>
                  <a:cubicBezTo>
                    <a:pt x="5324" y="6523"/>
                    <a:pt x="5325" y="6523"/>
                    <a:pt x="5326" y="6522"/>
                  </a:cubicBezTo>
                  <a:cubicBezTo>
                    <a:pt x="5341" y="6497"/>
                    <a:pt x="4936" y="6238"/>
                    <a:pt x="4326" y="5764"/>
                  </a:cubicBezTo>
                  <a:cubicBezTo>
                    <a:pt x="3718" y="5289"/>
                    <a:pt x="2920" y="4575"/>
                    <a:pt x="2175" y="3665"/>
                  </a:cubicBezTo>
                  <a:cubicBezTo>
                    <a:pt x="1432" y="2750"/>
                    <a:pt x="896" y="1824"/>
                    <a:pt x="553" y="1132"/>
                  </a:cubicBezTo>
                  <a:cubicBezTo>
                    <a:pt x="215" y="446"/>
                    <a:pt x="4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52"/>
            <p:cNvSpPr/>
            <p:nvPr/>
          </p:nvSpPr>
          <p:spPr>
            <a:xfrm>
              <a:off x="4521400" y="3115713"/>
              <a:ext cx="58275" cy="208575"/>
            </a:xfrm>
            <a:custGeom>
              <a:avLst/>
              <a:gdLst/>
              <a:ahLst/>
              <a:cxnLst/>
              <a:rect l="l" t="t" r="r" b="b"/>
              <a:pathLst>
                <a:path w="2331" h="8343" extrusionOk="0">
                  <a:moveTo>
                    <a:pt x="2279" y="0"/>
                  </a:moveTo>
                  <a:cubicBezTo>
                    <a:pt x="2254" y="0"/>
                    <a:pt x="2242" y="494"/>
                    <a:pt x="2209" y="1293"/>
                  </a:cubicBezTo>
                  <a:cubicBezTo>
                    <a:pt x="2173" y="2088"/>
                    <a:pt x="2115" y="3193"/>
                    <a:pt x="1847" y="4374"/>
                  </a:cubicBezTo>
                  <a:cubicBezTo>
                    <a:pt x="1578" y="5558"/>
                    <a:pt x="1106" y="6560"/>
                    <a:pt x="706" y="7245"/>
                  </a:cubicBezTo>
                  <a:cubicBezTo>
                    <a:pt x="301" y="7929"/>
                    <a:pt x="0" y="8325"/>
                    <a:pt x="25" y="8342"/>
                  </a:cubicBezTo>
                  <a:cubicBezTo>
                    <a:pt x="26" y="8343"/>
                    <a:pt x="26" y="8343"/>
                    <a:pt x="27" y="8343"/>
                  </a:cubicBezTo>
                  <a:cubicBezTo>
                    <a:pt x="42" y="8343"/>
                    <a:pt x="123" y="8251"/>
                    <a:pt x="259" y="8082"/>
                  </a:cubicBezTo>
                  <a:cubicBezTo>
                    <a:pt x="404" y="7910"/>
                    <a:pt x="589" y="7644"/>
                    <a:pt x="809" y="7308"/>
                  </a:cubicBezTo>
                  <a:cubicBezTo>
                    <a:pt x="1239" y="6631"/>
                    <a:pt x="1741" y="5616"/>
                    <a:pt x="2013" y="4412"/>
                  </a:cubicBezTo>
                  <a:cubicBezTo>
                    <a:pt x="2286" y="3212"/>
                    <a:pt x="2325" y="2095"/>
                    <a:pt x="2331" y="1295"/>
                  </a:cubicBezTo>
                  <a:cubicBezTo>
                    <a:pt x="2331" y="895"/>
                    <a:pt x="2325" y="571"/>
                    <a:pt x="2313" y="347"/>
                  </a:cubicBezTo>
                  <a:cubicBezTo>
                    <a:pt x="2302" y="124"/>
                    <a:pt x="2290" y="0"/>
                    <a:pt x="2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52"/>
            <p:cNvSpPr/>
            <p:nvPr/>
          </p:nvSpPr>
          <p:spPr>
            <a:xfrm>
              <a:off x="4925575" y="2691313"/>
              <a:ext cx="125875" cy="377575"/>
            </a:xfrm>
            <a:custGeom>
              <a:avLst/>
              <a:gdLst/>
              <a:ahLst/>
              <a:cxnLst/>
              <a:rect l="l" t="t" r="r" b="b"/>
              <a:pathLst>
                <a:path w="5035" h="15103" extrusionOk="0">
                  <a:moveTo>
                    <a:pt x="9" y="0"/>
                  </a:moveTo>
                  <a:cubicBezTo>
                    <a:pt x="9" y="0"/>
                    <a:pt x="8" y="0"/>
                    <a:pt x="8" y="1"/>
                  </a:cubicBezTo>
                  <a:lnTo>
                    <a:pt x="6" y="1"/>
                  </a:lnTo>
                  <a:cubicBezTo>
                    <a:pt x="1" y="12"/>
                    <a:pt x="199" y="138"/>
                    <a:pt x="550" y="373"/>
                  </a:cubicBezTo>
                  <a:cubicBezTo>
                    <a:pt x="892" y="618"/>
                    <a:pt x="1382" y="988"/>
                    <a:pt x="1895" y="1540"/>
                  </a:cubicBezTo>
                  <a:cubicBezTo>
                    <a:pt x="2406" y="2088"/>
                    <a:pt x="2937" y="2819"/>
                    <a:pt x="3375" y="3712"/>
                  </a:cubicBezTo>
                  <a:cubicBezTo>
                    <a:pt x="3595" y="4158"/>
                    <a:pt x="3790" y="4644"/>
                    <a:pt x="3965" y="5156"/>
                  </a:cubicBezTo>
                  <a:cubicBezTo>
                    <a:pt x="4133" y="5671"/>
                    <a:pt x="4278" y="6215"/>
                    <a:pt x="4397" y="6776"/>
                  </a:cubicBezTo>
                  <a:cubicBezTo>
                    <a:pt x="4862" y="9035"/>
                    <a:pt x="4858" y="11142"/>
                    <a:pt x="4847" y="12651"/>
                  </a:cubicBezTo>
                  <a:cubicBezTo>
                    <a:pt x="4831" y="13388"/>
                    <a:pt x="4818" y="13995"/>
                    <a:pt x="4810" y="14443"/>
                  </a:cubicBezTo>
                  <a:cubicBezTo>
                    <a:pt x="4808" y="14640"/>
                    <a:pt x="4806" y="14800"/>
                    <a:pt x="4804" y="14931"/>
                  </a:cubicBezTo>
                  <a:cubicBezTo>
                    <a:pt x="4806" y="15043"/>
                    <a:pt x="4810" y="15103"/>
                    <a:pt x="4816" y="15103"/>
                  </a:cubicBezTo>
                  <a:cubicBezTo>
                    <a:pt x="4822" y="15103"/>
                    <a:pt x="4830" y="15045"/>
                    <a:pt x="4839" y="14933"/>
                  </a:cubicBezTo>
                  <a:cubicBezTo>
                    <a:pt x="4849" y="14802"/>
                    <a:pt x="4862" y="14642"/>
                    <a:pt x="4876" y="14447"/>
                  </a:cubicBezTo>
                  <a:cubicBezTo>
                    <a:pt x="4905" y="14024"/>
                    <a:pt x="4941" y="13411"/>
                    <a:pt x="4967" y="12653"/>
                  </a:cubicBezTo>
                  <a:cubicBezTo>
                    <a:pt x="5011" y="11142"/>
                    <a:pt x="5034" y="9024"/>
                    <a:pt x="4565" y="6741"/>
                  </a:cubicBezTo>
                  <a:cubicBezTo>
                    <a:pt x="4444" y="6174"/>
                    <a:pt x="4295" y="5624"/>
                    <a:pt x="4123" y="5103"/>
                  </a:cubicBezTo>
                  <a:cubicBezTo>
                    <a:pt x="3944" y="4584"/>
                    <a:pt x="3743" y="4094"/>
                    <a:pt x="3518" y="3643"/>
                  </a:cubicBezTo>
                  <a:cubicBezTo>
                    <a:pt x="3064" y="2740"/>
                    <a:pt x="2512" y="2003"/>
                    <a:pt x="1982" y="1455"/>
                  </a:cubicBezTo>
                  <a:cubicBezTo>
                    <a:pt x="1449" y="907"/>
                    <a:pt x="944" y="548"/>
                    <a:pt x="587" y="317"/>
                  </a:cubicBezTo>
                  <a:cubicBezTo>
                    <a:pt x="408" y="203"/>
                    <a:pt x="259" y="128"/>
                    <a:pt x="163" y="74"/>
                  </a:cubicBezTo>
                  <a:cubicBezTo>
                    <a:pt x="71" y="25"/>
                    <a:pt x="18" y="0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52"/>
            <p:cNvSpPr/>
            <p:nvPr/>
          </p:nvSpPr>
          <p:spPr>
            <a:xfrm>
              <a:off x="4829650" y="2564763"/>
              <a:ext cx="173750" cy="217600"/>
            </a:xfrm>
            <a:custGeom>
              <a:avLst/>
              <a:gdLst/>
              <a:ahLst/>
              <a:cxnLst/>
              <a:rect l="l" t="t" r="r" b="b"/>
              <a:pathLst>
                <a:path w="6950" h="8704" extrusionOk="0">
                  <a:moveTo>
                    <a:pt x="6939" y="0"/>
                  </a:moveTo>
                  <a:cubicBezTo>
                    <a:pt x="6926" y="0"/>
                    <a:pt x="6853" y="141"/>
                    <a:pt x="6731" y="394"/>
                  </a:cubicBezTo>
                  <a:cubicBezTo>
                    <a:pt x="6612" y="652"/>
                    <a:pt x="6429" y="1021"/>
                    <a:pt x="6189" y="1470"/>
                  </a:cubicBezTo>
                  <a:cubicBezTo>
                    <a:pt x="5715" y="2369"/>
                    <a:pt x="4984" y="3573"/>
                    <a:pt x="4019" y="4787"/>
                  </a:cubicBezTo>
                  <a:cubicBezTo>
                    <a:pt x="3050" y="5998"/>
                    <a:pt x="2041" y="6980"/>
                    <a:pt x="1272" y="7644"/>
                  </a:cubicBezTo>
                  <a:cubicBezTo>
                    <a:pt x="888" y="7978"/>
                    <a:pt x="569" y="8238"/>
                    <a:pt x="344" y="8414"/>
                  </a:cubicBezTo>
                  <a:cubicBezTo>
                    <a:pt x="120" y="8591"/>
                    <a:pt x="0" y="8693"/>
                    <a:pt x="8" y="8703"/>
                  </a:cubicBezTo>
                  <a:cubicBezTo>
                    <a:pt x="8" y="8704"/>
                    <a:pt x="9" y="8704"/>
                    <a:pt x="10" y="8704"/>
                  </a:cubicBezTo>
                  <a:cubicBezTo>
                    <a:pt x="28" y="8704"/>
                    <a:pt x="159" y="8620"/>
                    <a:pt x="384" y="8468"/>
                  </a:cubicBezTo>
                  <a:cubicBezTo>
                    <a:pt x="621" y="8310"/>
                    <a:pt x="953" y="8061"/>
                    <a:pt x="1349" y="7737"/>
                  </a:cubicBezTo>
                  <a:cubicBezTo>
                    <a:pt x="2144" y="7094"/>
                    <a:pt x="3176" y="6116"/>
                    <a:pt x="4152" y="4893"/>
                  </a:cubicBezTo>
                  <a:cubicBezTo>
                    <a:pt x="5126" y="3668"/>
                    <a:pt x="5848" y="2443"/>
                    <a:pt x="6297" y="1524"/>
                  </a:cubicBezTo>
                  <a:cubicBezTo>
                    <a:pt x="6523" y="1067"/>
                    <a:pt x="6691" y="687"/>
                    <a:pt x="6793" y="421"/>
                  </a:cubicBezTo>
                  <a:cubicBezTo>
                    <a:pt x="6897" y="155"/>
                    <a:pt x="6949" y="6"/>
                    <a:pt x="6940" y="0"/>
                  </a:cubicBezTo>
                  <a:cubicBezTo>
                    <a:pt x="6940" y="0"/>
                    <a:pt x="6940" y="0"/>
                    <a:pt x="69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52"/>
            <p:cNvSpPr/>
            <p:nvPr/>
          </p:nvSpPr>
          <p:spPr>
            <a:xfrm>
              <a:off x="4698750" y="1661338"/>
              <a:ext cx="111100" cy="313425"/>
            </a:xfrm>
            <a:custGeom>
              <a:avLst/>
              <a:gdLst/>
              <a:ahLst/>
              <a:cxnLst/>
              <a:rect l="l" t="t" r="r" b="b"/>
              <a:pathLst>
                <a:path w="4444" h="12537" extrusionOk="0">
                  <a:moveTo>
                    <a:pt x="3267" y="0"/>
                  </a:moveTo>
                  <a:cubicBezTo>
                    <a:pt x="3267" y="0"/>
                    <a:pt x="3267" y="0"/>
                    <a:pt x="3266" y="0"/>
                  </a:cubicBezTo>
                  <a:cubicBezTo>
                    <a:pt x="3255" y="6"/>
                    <a:pt x="3328" y="187"/>
                    <a:pt x="3450" y="519"/>
                  </a:cubicBezTo>
                  <a:cubicBezTo>
                    <a:pt x="3571" y="851"/>
                    <a:pt x="3728" y="1339"/>
                    <a:pt x="3865" y="1954"/>
                  </a:cubicBezTo>
                  <a:cubicBezTo>
                    <a:pt x="4142" y="3178"/>
                    <a:pt x="4268" y="4960"/>
                    <a:pt x="3784" y="6826"/>
                  </a:cubicBezTo>
                  <a:cubicBezTo>
                    <a:pt x="3299" y="8691"/>
                    <a:pt x="2319" y="10187"/>
                    <a:pt x="1482" y="11120"/>
                  </a:cubicBezTo>
                  <a:cubicBezTo>
                    <a:pt x="1063" y="11591"/>
                    <a:pt x="689" y="11940"/>
                    <a:pt x="421" y="12172"/>
                  </a:cubicBezTo>
                  <a:cubicBezTo>
                    <a:pt x="155" y="12401"/>
                    <a:pt x="0" y="12525"/>
                    <a:pt x="10" y="12536"/>
                  </a:cubicBezTo>
                  <a:cubicBezTo>
                    <a:pt x="10" y="12537"/>
                    <a:pt x="10" y="12537"/>
                    <a:pt x="11" y="12537"/>
                  </a:cubicBezTo>
                  <a:cubicBezTo>
                    <a:pt x="18" y="12537"/>
                    <a:pt x="59" y="12512"/>
                    <a:pt x="131" y="12463"/>
                  </a:cubicBezTo>
                  <a:cubicBezTo>
                    <a:pt x="209" y="12409"/>
                    <a:pt x="326" y="12334"/>
                    <a:pt x="463" y="12222"/>
                  </a:cubicBezTo>
                  <a:cubicBezTo>
                    <a:pt x="747" y="12006"/>
                    <a:pt x="1137" y="11668"/>
                    <a:pt x="1573" y="11201"/>
                  </a:cubicBezTo>
                  <a:cubicBezTo>
                    <a:pt x="2443" y="10279"/>
                    <a:pt x="3457" y="8767"/>
                    <a:pt x="3949" y="6868"/>
                  </a:cubicBezTo>
                  <a:cubicBezTo>
                    <a:pt x="4443" y="4970"/>
                    <a:pt x="4293" y="3156"/>
                    <a:pt x="3982" y="1927"/>
                  </a:cubicBezTo>
                  <a:cubicBezTo>
                    <a:pt x="3830" y="1308"/>
                    <a:pt x="3654" y="822"/>
                    <a:pt x="3512" y="496"/>
                  </a:cubicBezTo>
                  <a:cubicBezTo>
                    <a:pt x="3446" y="330"/>
                    <a:pt x="3378" y="209"/>
                    <a:pt x="3340" y="124"/>
                  </a:cubicBezTo>
                  <a:cubicBezTo>
                    <a:pt x="3298" y="42"/>
                    <a:pt x="3273" y="0"/>
                    <a:pt x="3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52"/>
            <p:cNvSpPr/>
            <p:nvPr/>
          </p:nvSpPr>
          <p:spPr>
            <a:xfrm>
              <a:off x="4801525" y="1741288"/>
              <a:ext cx="124275" cy="64625"/>
            </a:xfrm>
            <a:custGeom>
              <a:avLst/>
              <a:gdLst/>
              <a:ahLst/>
              <a:cxnLst/>
              <a:rect l="l" t="t" r="r" b="b"/>
              <a:pathLst>
                <a:path w="4971" h="2585" extrusionOk="0">
                  <a:moveTo>
                    <a:pt x="4535" y="1"/>
                  </a:moveTo>
                  <a:cubicBezTo>
                    <a:pt x="4416" y="1"/>
                    <a:pt x="4274" y="6"/>
                    <a:pt x="4114" y="20"/>
                  </a:cubicBezTo>
                  <a:cubicBezTo>
                    <a:pt x="3585" y="65"/>
                    <a:pt x="2856" y="232"/>
                    <a:pt x="2128" y="605"/>
                  </a:cubicBezTo>
                  <a:cubicBezTo>
                    <a:pt x="1403" y="977"/>
                    <a:pt x="842" y="1473"/>
                    <a:pt x="498" y="1876"/>
                  </a:cubicBezTo>
                  <a:cubicBezTo>
                    <a:pt x="151" y="2281"/>
                    <a:pt x="1" y="2575"/>
                    <a:pt x="16" y="2584"/>
                  </a:cubicBezTo>
                  <a:cubicBezTo>
                    <a:pt x="17" y="2585"/>
                    <a:pt x="18" y="2585"/>
                    <a:pt x="19" y="2585"/>
                  </a:cubicBezTo>
                  <a:cubicBezTo>
                    <a:pt x="52" y="2585"/>
                    <a:pt x="235" y="2320"/>
                    <a:pt x="587" y="1957"/>
                  </a:cubicBezTo>
                  <a:cubicBezTo>
                    <a:pt x="946" y="1583"/>
                    <a:pt x="1503" y="1120"/>
                    <a:pt x="2208" y="755"/>
                  </a:cubicBezTo>
                  <a:cubicBezTo>
                    <a:pt x="2914" y="396"/>
                    <a:pt x="3614" y="213"/>
                    <a:pt x="4127" y="140"/>
                  </a:cubicBezTo>
                  <a:cubicBezTo>
                    <a:pt x="4642" y="65"/>
                    <a:pt x="4968" y="70"/>
                    <a:pt x="4970" y="39"/>
                  </a:cubicBezTo>
                  <a:cubicBezTo>
                    <a:pt x="4970" y="29"/>
                    <a:pt x="4811" y="1"/>
                    <a:pt x="45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52"/>
            <p:cNvSpPr/>
            <p:nvPr/>
          </p:nvSpPr>
          <p:spPr>
            <a:xfrm>
              <a:off x="4964750" y="2158513"/>
              <a:ext cx="252950" cy="477025"/>
            </a:xfrm>
            <a:custGeom>
              <a:avLst/>
              <a:gdLst/>
              <a:ahLst/>
              <a:cxnLst/>
              <a:rect l="l" t="t" r="r" b="b"/>
              <a:pathLst>
                <a:path w="10118" h="19081" extrusionOk="0">
                  <a:moveTo>
                    <a:pt x="5" y="1"/>
                  </a:moveTo>
                  <a:cubicBezTo>
                    <a:pt x="3" y="1"/>
                    <a:pt x="2" y="1"/>
                    <a:pt x="2" y="2"/>
                  </a:cubicBezTo>
                  <a:cubicBezTo>
                    <a:pt x="0" y="8"/>
                    <a:pt x="77" y="39"/>
                    <a:pt x="226" y="93"/>
                  </a:cubicBezTo>
                  <a:cubicBezTo>
                    <a:pt x="373" y="150"/>
                    <a:pt x="596" y="210"/>
                    <a:pt x="870" y="330"/>
                  </a:cubicBezTo>
                  <a:cubicBezTo>
                    <a:pt x="1430" y="538"/>
                    <a:pt x="2219" y="899"/>
                    <a:pt x="3128" y="1455"/>
                  </a:cubicBezTo>
                  <a:cubicBezTo>
                    <a:pt x="4038" y="2008"/>
                    <a:pt x="5043" y="2797"/>
                    <a:pt x="6014" y="3818"/>
                  </a:cubicBezTo>
                  <a:cubicBezTo>
                    <a:pt x="6490" y="4335"/>
                    <a:pt x="6959" y="4906"/>
                    <a:pt x="7395" y="5537"/>
                  </a:cubicBezTo>
                  <a:cubicBezTo>
                    <a:pt x="7823" y="6172"/>
                    <a:pt x="8219" y="6860"/>
                    <a:pt x="8560" y="7595"/>
                  </a:cubicBezTo>
                  <a:cubicBezTo>
                    <a:pt x="9237" y="9071"/>
                    <a:pt x="9627" y="10588"/>
                    <a:pt x="9793" y="11985"/>
                  </a:cubicBezTo>
                  <a:cubicBezTo>
                    <a:pt x="9969" y="13383"/>
                    <a:pt x="9930" y="14660"/>
                    <a:pt x="9801" y="15718"/>
                  </a:cubicBezTo>
                  <a:cubicBezTo>
                    <a:pt x="9672" y="16775"/>
                    <a:pt x="9469" y="17618"/>
                    <a:pt x="9301" y="18191"/>
                  </a:cubicBezTo>
                  <a:cubicBezTo>
                    <a:pt x="9226" y="18480"/>
                    <a:pt x="9141" y="18696"/>
                    <a:pt x="9099" y="18849"/>
                  </a:cubicBezTo>
                  <a:cubicBezTo>
                    <a:pt x="9050" y="18999"/>
                    <a:pt x="9029" y="19078"/>
                    <a:pt x="9035" y="19080"/>
                  </a:cubicBezTo>
                  <a:cubicBezTo>
                    <a:pt x="9035" y="19080"/>
                    <a:pt x="9035" y="19080"/>
                    <a:pt x="9035" y="19080"/>
                  </a:cubicBezTo>
                  <a:cubicBezTo>
                    <a:pt x="9042" y="19080"/>
                    <a:pt x="9074" y="19005"/>
                    <a:pt x="9131" y="18859"/>
                  </a:cubicBezTo>
                  <a:cubicBezTo>
                    <a:pt x="9183" y="18710"/>
                    <a:pt x="9278" y="18498"/>
                    <a:pt x="9365" y="18210"/>
                  </a:cubicBezTo>
                  <a:cubicBezTo>
                    <a:pt x="9554" y="17641"/>
                    <a:pt x="9776" y="16796"/>
                    <a:pt x="9920" y="15731"/>
                  </a:cubicBezTo>
                  <a:cubicBezTo>
                    <a:pt x="10067" y="14668"/>
                    <a:pt x="10117" y="13379"/>
                    <a:pt x="9949" y="11965"/>
                  </a:cubicBezTo>
                  <a:cubicBezTo>
                    <a:pt x="9791" y="10555"/>
                    <a:pt x="9401" y="9019"/>
                    <a:pt x="8717" y="7524"/>
                  </a:cubicBezTo>
                  <a:cubicBezTo>
                    <a:pt x="8371" y="6779"/>
                    <a:pt x="7968" y="6083"/>
                    <a:pt x="7534" y="5441"/>
                  </a:cubicBezTo>
                  <a:cubicBezTo>
                    <a:pt x="7090" y="4806"/>
                    <a:pt x="6614" y="4229"/>
                    <a:pt x="6129" y="3708"/>
                  </a:cubicBezTo>
                  <a:cubicBezTo>
                    <a:pt x="5140" y="2684"/>
                    <a:pt x="4117" y="1896"/>
                    <a:pt x="3191" y="1350"/>
                  </a:cubicBezTo>
                  <a:cubicBezTo>
                    <a:pt x="2265" y="803"/>
                    <a:pt x="1463" y="457"/>
                    <a:pt x="895" y="266"/>
                  </a:cubicBezTo>
                  <a:cubicBezTo>
                    <a:pt x="616" y="156"/>
                    <a:pt x="386" y="108"/>
                    <a:pt x="236" y="60"/>
                  </a:cubicBezTo>
                  <a:cubicBezTo>
                    <a:pt x="100" y="22"/>
                    <a:pt x="22" y="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52"/>
            <p:cNvSpPr/>
            <p:nvPr/>
          </p:nvSpPr>
          <p:spPr>
            <a:xfrm>
              <a:off x="5107400" y="2110113"/>
              <a:ext cx="83175" cy="112725"/>
            </a:xfrm>
            <a:custGeom>
              <a:avLst/>
              <a:gdLst/>
              <a:ahLst/>
              <a:cxnLst/>
              <a:rect l="l" t="t" r="r" b="b"/>
              <a:pathLst>
                <a:path w="3327" h="4509" extrusionOk="0">
                  <a:moveTo>
                    <a:pt x="3306" y="1"/>
                  </a:moveTo>
                  <a:cubicBezTo>
                    <a:pt x="3249" y="1"/>
                    <a:pt x="2943" y="1256"/>
                    <a:pt x="2029" y="2513"/>
                  </a:cubicBezTo>
                  <a:cubicBezTo>
                    <a:pt x="1120" y="3794"/>
                    <a:pt x="1" y="4461"/>
                    <a:pt x="38" y="4508"/>
                  </a:cubicBezTo>
                  <a:cubicBezTo>
                    <a:pt x="38" y="4508"/>
                    <a:pt x="39" y="4509"/>
                    <a:pt x="41" y="4509"/>
                  </a:cubicBezTo>
                  <a:cubicBezTo>
                    <a:pt x="76" y="4509"/>
                    <a:pt x="359" y="4367"/>
                    <a:pt x="753" y="4068"/>
                  </a:cubicBezTo>
                  <a:cubicBezTo>
                    <a:pt x="1170" y="3757"/>
                    <a:pt x="1701" y="3259"/>
                    <a:pt x="2168" y="2613"/>
                  </a:cubicBezTo>
                  <a:cubicBezTo>
                    <a:pt x="2632" y="1965"/>
                    <a:pt x="2939" y="1307"/>
                    <a:pt x="3107" y="815"/>
                  </a:cubicBezTo>
                  <a:cubicBezTo>
                    <a:pt x="3277" y="323"/>
                    <a:pt x="3327" y="5"/>
                    <a:pt x="3308" y="1"/>
                  </a:cubicBezTo>
                  <a:cubicBezTo>
                    <a:pt x="3307" y="1"/>
                    <a:pt x="3307" y="1"/>
                    <a:pt x="3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52"/>
            <p:cNvSpPr/>
            <p:nvPr/>
          </p:nvSpPr>
          <p:spPr>
            <a:xfrm>
              <a:off x="4288825" y="1437688"/>
              <a:ext cx="52025" cy="219725"/>
            </a:xfrm>
            <a:custGeom>
              <a:avLst/>
              <a:gdLst/>
              <a:ahLst/>
              <a:cxnLst/>
              <a:rect l="l" t="t" r="r" b="b"/>
              <a:pathLst>
                <a:path w="2081" h="8789" extrusionOk="0">
                  <a:moveTo>
                    <a:pt x="1554" y="0"/>
                  </a:moveTo>
                  <a:cubicBezTo>
                    <a:pt x="1554" y="0"/>
                    <a:pt x="1554" y="0"/>
                    <a:pt x="1553" y="0"/>
                  </a:cubicBezTo>
                  <a:cubicBezTo>
                    <a:pt x="1521" y="10"/>
                    <a:pt x="1683" y="504"/>
                    <a:pt x="1808" y="1329"/>
                  </a:cubicBezTo>
                  <a:cubicBezTo>
                    <a:pt x="1872" y="1740"/>
                    <a:pt x="1912" y="2234"/>
                    <a:pt x="1918" y="2784"/>
                  </a:cubicBezTo>
                  <a:cubicBezTo>
                    <a:pt x="1914" y="3334"/>
                    <a:pt x="1874" y="3938"/>
                    <a:pt x="1768" y="4565"/>
                  </a:cubicBezTo>
                  <a:cubicBezTo>
                    <a:pt x="1656" y="5190"/>
                    <a:pt x="1492" y="5773"/>
                    <a:pt x="1308" y="6290"/>
                  </a:cubicBezTo>
                  <a:cubicBezTo>
                    <a:pt x="1117" y="6807"/>
                    <a:pt x="913" y="7258"/>
                    <a:pt x="714" y="7625"/>
                  </a:cubicBezTo>
                  <a:cubicBezTo>
                    <a:pt x="319" y="8358"/>
                    <a:pt x="0" y="8769"/>
                    <a:pt x="25" y="8788"/>
                  </a:cubicBezTo>
                  <a:cubicBezTo>
                    <a:pt x="26" y="8788"/>
                    <a:pt x="26" y="8788"/>
                    <a:pt x="27" y="8788"/>
                  </a:cubicBezTo>
                  <a:cubicBezTo>
                    <a:pt x="41" y="8788"/>
                    <a:pt x="125" y="8691"/>
                    <a:pt x="267" y="8512"/>
                  </a:cubicBezTo>
                  <a:cubicBezTo>
                    <a:pt x="340" y="8421"/>
                    <a:pt x="427" y="8306"/>
                    <a:pt x="517" y="8165"/>
                  </a:cubicBezTo>
                  <a:cubicBezTo>
                    <a:pt x="608" y="8024"/>
                    <a:pt x="720" y="7870"/>
                    <a:pt x="820" y="7682"/>
                  </a:cubicBezTo>
                  <a:cubicBezTo>
                    <a:pt x="1036" y="7320"/>
                    <a:pt x="1254" y="6866"/>
                    <a:pt x="1457" y="6345"/>
                  </a:cubicBezTo>
                  <a:cubicBezTo>
                    <a:pt x="1650" y="5821"/>
                    <a:pt x="1824" y="5228"/>
                    <a:pt x="1937" y="4594"/>
                  </a:cubicBezTo>
                  <a:cubicBezTo>
                    <a:pt x="2043" y="3957"/>
                    <a:pt x="2080" y="3342"/>
                    <a:pt x="2076" y="2782"/>
                  </a:cubicBezTo>
                  <a:cubicBezTo>
                    <a:pt x="2061" y="2225"/>
                    <a:pt x="2009" y="1723"/>
                    <a:pt x="1928" y="1308"/>
                  </a:cubicBezTo>
                  <a:cubicBezTo>
                    <a:pt x="1897" y="1100"/>
                    <a:pt x="1843" y="917"/>
                    <a:pt x="1804" y="753"/>
                  </a:cubicBezTo>
                  <a:cubicBezTo>
                    <a:pt x="1768" y="591"/>
                    <a:pt x="1725" y="452"/>
                    <a:pt x="1685" y="342"/>
                  </a:cubicBezTo>
                  <a:cubicBezTo>
                    <a:pt x="1612" y="121"/>
                    <a:pt x="1566" y="0"/>
                    <a:pt x="1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52"/>
            <p:cNvSpPr/>
            <p:nvPr/>
          </p:nvSpPr>
          <p:spPr>
            <a:xfrm>
              <a:off x="3168500" y="2573438"/>
              <a:ext cx="1179375" cy="639850"/>
            </a:xfrm>
            <a:custGeom>
              <a:avLst/>
              <a:gdLst/>
              <a:ahLst/>
              <a:cxnLst/>
              <a:rect l="l" t="t" r="r" b="b"/>
              <a:pathLst>
                <a:path w="47175" h="25594" extrusionOk="0">
                  <a:moveTo>
                    <a:pt x="3528" y="0"/>
                  </a:moveTo>
                  <a:cubicBezTo>
                    <a:pt x="522" y="0"/>
                    <a:pt x="567" y="3361"/>
                    <a:pt x="567" y="3361"/>
                  </a:cubicBezTo>
                  <a:cubicBezTo>
                    <a:pt x="0" y="10359"/>
                    <a:pt x="4627" y="17036"/>
                    <a:pt x="10694" y="20566"/>
                  </a:cubicBezTo>
                  <a:cubicBezTo>
                    <a:pt x="16617" y="24016"/>
                    <a:pt x="23670" y="24932"/>
                    <a:pt x="30535" y="24957"/>
                  </a:cubicBezTo>
                  <a:cubicBezTo>
                    <a:pt x="30680" y="25137"/>
                    <a:pt x="30847" y="25289"/>
                    <a:pt x="31046" y="25397"/>
                  </a:cubicBezTo>
                  <a:cubicBezTo>
                    <a:pt x="31329" y="25549"/>
                    <a:pt x="31642" y="25593"/>
                    <a:pt x="31957" y="25593"/>
                  </a:cubicBezTo>
                  <a:cubicBezTo>
                    <a:pt x="32116" y="25593"/>
                    <a:pt x="32276" y="25582"/>
                    <a:pt x="32433" y="25567"/>
                  </a:cubicBezTo>
                  <a:cubicBezTo>
                    <a:pt x="33681" y="25447"/>
                    <a:pt x="34910" y="25121"/>
                    <a:pt x="36080" y="24614"/>
                  </a:cubicBezTo>
                  <a:cubicBezTo>
                    <a:pt x="36375" y="24867"/>
                    <a:pt x="36803" y="25148"/>
                    <a:pt x="37636" y="25289"/>
                  </a:cubicBezTo>
                  <a:cubicBezTo>
                    <a:pt x="38603" y="25455"/>
                    <a:pt x="39424" y="25561"/>
                    <a:pt x="40285" y="25561"/>
                  </a:cubicBezTo>
                  <a:cubicBezTo>
                    <a:pt x="40787" y="25561"/>
                    <a:pt x="41303" y="25525"/>
                    <a:pt x="41869" y="25444"/>
                  </a:cubicBezTo>
                  <a:cubicBezTo>
                    <a:pt x="42820" y="25307"/>
                    <a:pt x="44333" y="24734"/>
                    <a:pt x="44619" y="23815"/>
                  </a:cubicBezTo>
                  <a:cubicBezTo>
                    <a:pt x="44707" y="23530"/>
                    <a:pt x="44703" y="23213"/>
                    <a:pt x="44844" y="22951"/>
                  </a:cubicBezTo>
                  <a:cubicBezTo>
                    <a:pt x="44848" y="22945"/>
                    <a:pt x="44854" y="22939"/>
                    <a:pt x="44856" y="22934"/>
                  </a:cubicBezTo>
                  <a:cubicBezTo>
                    <a:pt x="44964" y="22816"/>
                    <a:pt x="45072" y="22698"/>
                    <a:pt x="45168" y="22571"/>
                  </a:cubicBezTo>
                  <a:cubicBezTo>
                    <a:pt x="45230" y="22515"/>
                    <a:pt x="45292" y="22459"/>
                    <a:pt x="45350" y="22399"/>
                  </a:cubicBezTo>
                  <a:cubicBezTo>
                    <a:pt x="46004" y="21761"/>
                    <a:pt x="46162" y="19758"/>
                    <a:pt x="45465" y="19154"/>
                  </a:cubicBezTo>
                  <a:cubicBezTo>
                    <a:pt x="45568" y="19017"/>
                    <a:pt x="45666" y="18876"/>
                    <a:pt x="45755" y="18730"/>
                  </a:cubicBezTo>
                  <a:lnTo>
                    <a:pt x="45755" y="18730"/>
                  </a:lnTo>
                  <a:lnTo>
                    <a:pt x="45537" y="18954"/>
                  </a:lnTo>
                  <a:cubicBezTo>
                    <a:pt x="46318" y="17782"/>
                    <a:pt x="46195" y="16762"/>
                    <a:pt x="45155" y="15737"/>
                  </a:cubicBezTo>
                  <a:cubicBezTo>
                    <a:pt x="45166" y="15716"/>
                    <a:pt x="45184" y="15697"/>
                    <a:pt x="45195" y="15676"/>
                  </a:cubicBezTo>
                  <a:lnTo>
                    <a:pt x="45195" y="15676"/>
                  </a:lnTo>
                  <a:lnTo>
                    <a:pt x="45145" y="15728"/>
                  </a:lnTo>
                  <a:cubicBezTo>
                    <a:pt x="45145" y="15728"/>
                    <a:pt x="45143" y="15726"/>
                    <a:pt x="45143" y="15726"/>
                  </a:cubicBezTo>
                  <a:cubicBezTo>
                    <a:pt x="45950" y="14572"/>
                    <a:pt x="46293" y="14397"/>
                    <a:pt x="46791" y="13150"/>
                  </a:cubicBezTo>
                  <a:lnTo>
                    <a:pt x="46793" y="13150"/>
                  </a:lnTo>
                  <a:cubicBezTo>
                    <a:pt x="47084" y="12417"/>
                    <a:pt x="47175" y="11362"/>
                    <a:pt x="46451" y="11047"/>
                  </a:cubicBezTo>
                  <a:cubicBezTo>
                    <a:pt x="46334" y="10996"/>
                    <a:pt x="46213" y="10974"/>
                    <a:pt x="46091" y="10974"/>
                  </a:cubicBezTo>
                  <a:cubicBezTo>
                    <a:pt x="45699" y="10974"/>
                    <a:pt x="45293" y="11203"/>
                    <a:pt x="44950" y="11429"/>
                  </a:cubicBezTo>
                  <a:cubicBezTo>
                    <a:pt x="43525" y="12371"/>
                    <a:pt x="43106" y="12996"/>
                    <a:pt x="41696" y="13910"/>
                  </a:cubicBezTo>
                  <a:cubicBezTo>
                    <a:pt x="40928" y="14409"/>
                    <a:pt x="39877" y="14942"/>
                    <a:pt x="38939" y="14942"/>
                  </a:cubicBezTo>
                  <a:cubicBezTo>
                    <a:pt x="38650" y="14942"/>
                    <a:pt x="38373" y="14892"/>
                    <a:pt x="38117" y="14775"/>
                  </a:cubicBezTo>
                  <a:cubicBezTo>
                    <a:pt x="36907" y="14223"/>
                    <a:pt x="36890" y="12523"/>
                    <a:pt x="36184" y="11397"/>
                  </a:cubicBezTo>
                  <a:cubicBezTo>
                    <a:pt x="35973" y="11064"/>
                    <a:pt x="35642" y="10750"/>
                    <a:pt x="35253" y="10750"/>
                  </a:cubicBezTo>
                  <a:cubicBezTo>
                    <a:pt x="35236" y="10750"/>
                    <a:pt x="35219" y="10751"/>
                    <a:pt x="35202" y="10752"/>
                  </a:cubicBezTo>
                  <a:cubicBezTo>
                    <a:pt x="34760" y="10783"/>
                    <a:pt x="34224" y="11175"/>
                    <a:pt x="34148" y="11611"/>
                  </a:cubicBezTo>
                  <a:cubicBezTo>
                    <a:pt x="34075" y="12049"/>
                    <a:pt x="34206" y="12593"/>
                    <a:pt x="34224" y="13036"/>
                  </a:cubicBezTo>
                  <a:cubicBezTo>
                    <a:pt x="34276" y="14412"/>
                    <a:pt x="34278" y="15128"/>
                    <a:pt x="34156" y="16200"/>
                  </a:cubicBezTo>
                  <a:cubicBezTo>
                    <a:pt x="34098" y="16469"/>
                    <a:pt x="34058" y="16760"/>
                    <a:pt x="34031" y="17063"/>
                  </a:cubicBezTo>
                  <a:cubicBezTo>
                    <a:pt x="32856" y="16980"/>
                    <a:pt x="31654" y="16966"/>
                    <a:pt x="30597" y="16901"/>
                  </a:cubicBezTo>
                  <a:cubicBezTo>
                    <a:pt x="30543" y="16898"/>
                    <a:pt x="30489" y="16895"/>
                    <a:pt x="30434" y="16895"/>
                  </a:cubicBezTo>
                  <a:cubicBezTo>
                    <a:pt x="30218" y="16895"/>
                    <a:pt x="29999" y="16932"/>
                    <a:pt x="29850" y="17101"/>
                  </a:cubicBezTo>
                  <a:cubicBezTo>
                    <a:pt x="29711" y="17260"/>
                    <a:pt x="29671" y="17495"/>
                    <a:pt x="29640" y="17717"/>
                  </a:cubicBezTo>
                  <a:cubicBezTo>
                    <a:pt x="29588" y="18097"/>
                    <a:pt x="29553" y="18481"/>
                    <a:pt x="29528" y="18867"/>
                  </a:cubicBezTo>
                  <a:cubicBezTo>
                    <a:pt x="29318" y="18868"/>
                    <a:pt x="29109" y="18868"/>
                    <a:pt x="28900" y="18868"/>
                  </a:cubicBezTo>
                  <a:cubicBezTo>
                    <a:pt x="23655" y="18868"/>
                    <a:pt x="18695" y="18483"/>
                    <a:pt x="14038" y="15926"/>
                  </a:cubicBezTo>
                  <a:cubicBezTo>
                    <a:pt x="8827" y="13063"/>
                    <a:pt x="6334" y="8437"/>
                    <a:pt x="6334" y="1976"/>
                  </a:cubicBezTo>
                  <a:cubicBezTo>
                    <a:pt x="6334" y="1976"/>
                    <a:pt x="6361" y="39"/>
                    <a:pt x="3585" y="0"/>
                  </a:cubicBezTo>
                  <a:cubicBezTo>
                    <a:pt x="3566" y="0"/>
                    <a:pt x="3547" y="0"/>
                    <a:pt x="3528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52"/>
            <p:cNvSpPr/>
            <p:nvPr/>
          </p:nvSpPr>
          <p:spPr>
            <a:xfrm>
              <a:off x="3168500" y="2533438"/>
              <a:ext cx="775925" cy="623975"/>
            </a:xfrm>
            <a:custGeom>
              <a:avLst/>
              <a:gdLst/>
              <a:ahLst/>
              <a:cxnLst/>
              <a:rect l="l" t="t" r="r" b="b"/>
              <a:pathLst>
                <a:path w="31037" h="24959" extrusionOk="0">
                  <a:moveTo>
                    <a:pt x="3526" y="1"/>
                  </a:moveTo>
                  <a:cubicBezTo>
                    <a:pt x="522" y="1"/>
                    <a:pt x="567" y="3362"/>
                    <a:pt x="567" y="3362"/>
                  </a:cubicBezTo>
                  <a:cubicBezTo>
                    <a:pt x="0" y="10359"/>
                    <a:pt x="4627" y="17035"/>
                    <a:pt x="10694" y="20567"/>
                  </a:cubicBezTo>
                  <a:cubicBezTo>
                    <a:pt x="16703" y="24065"/>
                    <a:pt x="23876" y="24958"/>
                    <a:pt x="30834" y="24958"/>
                  </a:cubicBezTo>
                  <a:cubicBezTo>
                    <a:pt x="30901" y="24958"/>
                    <a:pt x="30969" y="24958"/>
                    <a:pt x="31036" y="24958"/>
                  </a:cubicBezTo>
                  <a:cubicBezTo>
                    <a:pt x="30953" y="22923"/>
                    <a:pt x="30871" y="20889"/>
                    <a:pt x="30788" y="18856"/>
                  </a:cubicBezTo>
                  <a:cubicBezTo>
                    <a:pt x="30159" y="18864"/>
                    <a:pt x="29534" y="18869"/>
                    <a:pt x="28914" y="18869"/>
                  </a:cubicBezTo>
                  <a:cubicBezTo>
                    <a:pt x="23664" y="18869"/>
                    <a:pt x="18699" y="18486"/>
                    <a:pt x="14038" y="15925"/>
                  </a:cubicBezTo>
                  <a:cubicBezTo>
                    <a:pt x="8827" y="13064"/>
                    <a:pt x="6334" y="8436"/>
                    <a:pt x="6334" y="1977"/>
                  </a:cubicBezTo>
                  <a:cubicBezTo>
                    <a:pt x="6334" y="1977"/>
                    <a:pt x="6361" y="40"/>
                    <a:pt x="3585" y="1"/>
                  </a:cubicBezTo>
                  <a:cubicBezTo>
                    <a:pt x="3565" y="1"/>
                    <a:pt x="3545" y="1"/>
                    <a:pt x="3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52"/>
            <p:cNvSpPr/>
            <p:nvPr/>
          </p:nvSpPr>
          <p:spPr>
            <a:xfrm>
              <a:off x="4013575" y="2802213"/>
              <a:ext cx="334300" cy="370275"/>
            </a:xfrm>
            <a:custGeom>
              <a:avLst/>
              <a:gdLst/>
              <a:ahLst/>
              <a:cxnLst/>
              <a:rect l="l" t="t" r="r" b="b"/>
              <a:pathLst>
                <a:path w="13372" h="14811" extrusionOk="0">
                  <a:moveTo>
                    <a:pt x="1450" y="0"/>
                  </a:moveTo>
                  <a:cubicBezTo>
                    <a:pt x="1433" y="0"/>
                    <a:pt x="1416" y="1"/>
                    <a:pt x="1399" y="2"/>
                  </a:cubicBezTo>
                  <a:cubicBezTo>
                    <a:pt x="957" y="33"/>
                    <a:pt x="421" y="422"/>
                    <a:pt x="345" y="860"/>
                  </a:cubicBezTo>
                  <a:cubicBezTo>
                    <a:pt x="272" y="1298"/>
                    <a:pt x="403" y="1842"/>
                    <a:pt x="419" y="2284"/>
                  </a:cubicBezTo>
                  <a:cubicBezTo>
                    <a:pt x="473" y="3660"/>
                    <a:pt x="475" y="4377"/>
                    <a:pt x="353" y="5448"/>
                  </a:cubicBezTo>
                  <a:cubicBezTo>
                    <a:pt x="230" y="6521"/>
                    <a:pt x="0" y="8494"/>
                    <a:pt x="604" y="9388"/>
                  </a:cubicBezTo>
                  <a:cubicBezTo>
                    <a:pt x="909" y="10856"/>
                    <a:pt x="1279" y="11838"/>
                    <a:pt x="1923" y="13190"/>
                  </a:cubicBezTo>
                  <a:cubicBezTo>
                    <a:pt x="2095" y="13551"/>
                    <a:pt x="1555" y="13273"/>
                    <a:pt x="1877" y="13512"/>
                  </a:cubicBezTo>
                  <a:cubicBezTo>
                    <a:pt x="2223" y="13769"/>
                    <a:pt x="2552" y="14321"/>
                    <a:pt x="3833" y="14539"/>
                  </a:cubicBezTo>
                  <a:cubicBezTo>
                    <a:pt x="4802" y="14704"/>
                    <a:pt x="5624" y="14811"/>
                    <a:pt x="6487" y="14811"/>
                  </a:cubicBezTo>
                  <a:cubicBezTo>
                    <a:pt x="6988" y="14811"/>
                    <a:pt x="7502" y="14775"/>
                    <a:pt x="8066" y="14693"/>
                  </a:cubicBezTo>
                  <a:cubicBezTo>
                    <a:pt x="9017" y="14554"/>
                    <a:pt x="10532" y="13983"/>
                    <a:pt x="10816" y="13063"/>
                  </a:cubicBezTo>
                  <a:cubicBezTo>
                    <a:pt x="10904" y="12777"/>
                    <a:pt x="10900" y="12463"/>
                    <a:pt x="11041" y="12201"/>
                  </a:cubicBezTo>
                  <a:cubicBezTo>
                    <a:pt x="11161" y="11979"/>
                    <a:pt x="11369" y="11824"/>
                    <a:pt x="11549" y="11649"/>
                  </a:cubicBezTo>
                  <a:cubicBezTo>
                    <a:pt x="12214" y="10999"/>
                    <a:pt x="12367" y="8927"/>
                    <a:pt x="11624" y="8365"/>
                  </a:cubicBezTo>
                  <a:cubicBezTo>
                    <a:pt x="12531" y="7121"/>
                    <a:pt x="12440" y="6050"/>
                    <a:pt x="11340" y="4974"/>
                  </a:cubicBezTo>
                  <a:cubicBezTo>
                    <a:pt x="12147" y="3820"/>
                    <a:pt x="12490" y="3644"/>
                    <a:pt x="12988" y="2400"/>
                  </a:cubicBezTo>
                  <a:cubicBezTo>
                    <a:pt x="13281" y="1667"/>
                    <a:pt x="13372" y="610"/>
                    <a:pt x="12648" y="295"/>
                  </a:cubicBezTo>
                  <a:cubicBezTo>
                    <a:pt x="12532" y="245"/>
                    <a:pt x="12412" y="223"/>
                    <a:pt x="12290" y="223"/>
                  </a:cubicBezTo>
                  <a:cubicBezTo>
                    <a:pt x="11897" y="223"/>
                    <a:pt x="11491" y="452"/>
                    <a:pt x="11147" y="679"/>
                  </a:cubicBezTo>
                  <a:cubicBezTo>
                    <a:pt x="9722" y="1621"/>
                    <a:pt x="9303" y="2246"/>
                    <a:pt x="7893" y="3160"/>
                  </a:cubicBezTo>
                  <a:cubicBezTo>
                    <a:pt x="7125" y="3659"/>
                    <a:pt x="6074" y="4192"/>
                    <a:pt x="5136" y="4192"/>
                  </a:cubicBezTo>
                  <a:cubicBezTo>
                    <a:pt x="4847" y="4192"/>
                    <a:pt x="4570" y="4141"/>
                    <a:pt x="4314" y="4024"/>
                  </a:cubicBezTo>
                  <a:cubicBezTo>
                    <a:pt x="3104" y="3471"/>
                    <a:pt x="3087" y="1773"/>
                    <a:pt x="2381" y="646"/>
                  </a:cubicBezTo>
                  <a:cubicBezTo>
                    <a:pt x="2170" y="312"/>
                    <a:pt x="1839" y="0"/>
                    <a:pt x="14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52"/>
            <p:cNvSpPr/>
            <p:nvPr/>
          </p:nvSpPr>
          <p:spPr>
            <a:xfrm>
              <a:off x="3903350" y="2955813"/>
              <a:ext cx="256725" cy="217475"/>
            </a:xfrm>
            <a:custGeom>
              <a:avLst/>
              <a:gdLst/>
              <a:ahLst/>
              <a:cxnLst/>
              <a:rect l="l" t="t" r="r" b="b"/>
              <a:pathLst>
                <a:path w="10269" h="8699" extrusionOk="0">
                  <a:moveTo>
                    <a:pt x="7650" y="1093"/>
                  </a:moveTo>
                  <a:lnTo>
                    <a:pt x="7652" y="1095"/>
                  </a:lnTo>
                  <a:lnTo>
                    <a:pt x="7652" y="1095"/>
                  </a:lnTo>
                  <a:cubicBezTo>
                    <a:pt x="7652" y="1095"/>
                    <a:pt x="7652" y="1095"/>
                    <a:pt x="7652" y="1095"/>
                  </a:cubicBezTo>
                  <a:lnTo>
                    <a:pt x="7650" y="1093"/>
                  </a:lnTo>
                  <a:close/>
                  <a:moveTo>
                    <a:pt x="1040" y="1"/>
                  </a:moveTo>
                  <a:cubicBezTo>
                    <a:pt x="824" y="1"/>
                    <a:pt x="605" y="38"/>
                    <a:pt x="456" y="207"/>
                  </a:cubicBezTo>
                  <a:cubicBezTo>
                    <a:pt x="317" y="365"/>
                    <a:pt x="277" y="601"/>
                    <a:pt x="246" y="821"/>
                  </a:cubicBezTo>
                  <a:cubicBezTo>
                    <a:pt x="1" y="2615"/>
                    <a:pt x="59" y="4459"/>
                    <a:pt x="412" y="6228"/>
                  </a:cubicBezTo>
                  <a:cubicBezTo>
                    <a:pt x="591" y="7131"/>
                    <a:pt x="917" y="8107"/>
                    <a:pt x="1652" y="8501"/>
                  </a:cubicBezTo>
                  <a:cubicBezTo>
                    <a:pt x="1937" y="8653"/>
                    <a:pt x="2252" y="8698"/>
                    <a:pt x="2569" y="8698"/>
                  </a:cubicBezTo>
                  <a:cubicBezTo>
                    <a:pt x="2726" y="8698"/>
                    <a:pt x="2884" y="8687"/>
                    <a:pt x="3039" y="8673"/>
                  </a:cubicBezTo>
                  <a:cubicBezTo>
                    <a:pt x="5661" y="8420"/>
                    <a:pt x="8210" y="7268"/>
                    <a:pt x="10268" y="5403"/>
                  </a:cubicBezTo>
                  <a:lnTo>
                    <a:pt x="7652" y="1095"/>
                  </a:lnTo>
                  <a:lnTo>
                    <a:pt x="7652" y="1095"/>
                  </a:lnTo>
                  <a:cubicBezTo>
                    <a:pt x="7624" y="1118"/>
                    <a:pt x="7598" y="1129"/>
                    <a:pt x="7573" y="1129"/>
                  </a:cubicBezTo>
                  <a:cubicBezTo>
                    <a:pt x="7377" y="1129"/>
                    <a:pt x="7217" y="524"/>
                    <a:pt x="6961" y="468"/>
                  </a:cubicBezTo>
                  <a:cubicBezTo>
                    <a:pt x="5183" y="80"/>
                    <a:pt x="2987" y="114"/>
                    <a:pt x="1203" y="6"/>
                  </a:cubicBezTo>
                  <a:cubicBezTo>
                    <a:pt x="1149" y="3"/>
                    <a:pt x="1095" y="1"/>
                    <a:pt x="10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52"/>
            <p:cNvSpPr/>
            <p:nvPr/>
          </p:nvSpPr>
          <p:spPr>
            <a:xfrm>
              <a:off x="4015500" y="2938413"/>
              <a:ext cx="45875" cy="205450"/>
            </a:xfrm>
            <a:custGeom>
              <a:avLst/>
              <a:gdLst/>
              <a:ahLst/>
              <a:cxnLst/>
              <a:rect l="l" t="t" r="r" b="b"/>
              <a:pathLst>
                <a:path w="1835" h="8218" extrusionOk="0">
                  <a:moveTo>
                    <a:pt x="276" y="0"/>
                  </a:moveTo>
                  <a:cubicBezTo>
                    <a:pt x="264" y="0"/>
                    <a:pt x="231" y="116"/>
                    <a:pt x="185" y="326"/>
                  </a:cubicBezTo>
                  <a:cubicBezTo>
                    <a:pt x="156" y="432"/>
                    <a:pt x="139" y="564"/>
                    <a:pt x="118" y="716"/>
                  </a:cubicBezTo>
                  <a:cubicBezTo>
                    <a:pt x="93" y="868"/>
                    <a:pt x="75" y="1044"/>
                    <a:pt x="64" y="1237"/>
                  </a:cubicBezTo>
                  <a:cubicBezTo>
                    <a:pt x="0" y="2012"/>
                    <a:pt x="41" y="3093"/>
                    <a:pt x="249" y="4260"/>
                  </a:cubicBezTo>
                  <a:cubicBezTo>
                    <a:pt x="461" y="5427"/>
                    <a:pt x="803" y="6454"/>
                    <a:pt x="1146" y="7152"/>
                  </a:cubicBezTo>
                  <a:cubicBezTo>
                    <a:pt x="1229" y="7328"/>
                    <a:pt x="1310" y="7484"/>
                    <a:pt x="1389" y="7617"/>
                  </a:cubicBezTo>
                  <a:cubicBezTo>
                    <a:pt x="1468" y="7750"/>
                    <a:pt x="1532" y="7866"/>
                    <a:pt x="1600" y="7953"/>
                  </a:cubicBezTo>
                  <a:cubicBezTo>
                    <a:pt x="1720" y="8123"/>
                    <a:pt x="1793" y="8217"/>
                    <a:pt x="1807" y="8217"/>
                  </a:cubicBezTo>
                  <a:cubicBezTo>
                    <a:pt x="1807" y="8217"/>
                    <a:pt x="1808" y="8217"/>
                    <a:pt x="1808" y="8217"/>
                  </a:cubicBezTo>
                  <a:cubicBezTo>
                    <a:pt x="1835" y="8200"/>
                    <a:pt x="1559" y="7808"/>
                    <a:pt x="1256" y="7102"/>
                  </a:cubicBezTo>
                  <a:cubicBezTo>
                    <a:pt x="946" y="6400"/>
                    <a:pt x="627" y="5383"/>
                    <a:pt x="417" y="4229"/>
                  </a:cubicBezTo>
                  <a:cubicBezTo>
                    <a:pt x="212" y="3075"/>
                    <a:pt x="153" y="2010"/>
                    <a:pt x="183" y="1245"/>
                  </a:cubicBezTo>
                  <a:cubicBezTo>
                    <a:pt x="209" y="477"/>
                    <a:pt x="305" y="8"/>
                    <a:pt x="276" y="0"/>
                  </a:cubicBezTo>
                  <a:cubicBezTo>
                    <a:pt x="276" y="0"/>
                    <a:pt x="276" y="0"/>
                    <a:pt x="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52"/>
            <p:cNvSpPr/>
            <p:nvPr/>
          </p:nvSpPr>
          <p:spPr>
            <a:xfrm>
              <a:off x="4271450" y="3001613"/>
              <a:ext cx="41900" cy="41975"/>
            </a:xfrm>
            <a:custGeom>
              <a:avLst/>
              <a:gdLst/>
              <a:ahLst/>
              <a:cxnLst/>
              <a:rect l="l" t="t" r="r" b="b"/>
              <a:pathLst>
                <a:path w="1676" h="1679" extrusionOk="0">
                  <a:moveTo>
                    <a:pt x="1633" y="0"/>
                  </a:moveTo>
                  <a:cubicBezTo>
                    <a:pt x="1577" y="0"/>
                    <a:pt x="1295" y="425"/>
                    <a:pt x="865" y="870"/>
                  </a:cubicBezTo>
                  <a:cubicBezTo>
                    <a:pt x="427" y="1329"/>
                    <a:pt x="1" y="1632"/>
                    <a:pt x="28" y="1674"/>
                  </a:cubicBezTo>
                  <a:cubicBezTo>
                    <a:pt x="29" y="1677"/>
                    <a:pt x="33" y="1678"/>
                    <a:pt x="38" y="1678"/>
                  </a:cubicBezTo>
                  <a:cubicBezTo>
                    <a:pt x="115" y="1678"/>
                    <a:pt x="562" y="1433"/>
                    <a:pt x="989" y="987"/>
                  </a:cubicBezTo>
                  <a:cubicBezTo>
                    <a:pt x="1448" y="513"/>
                    <a:pt x="1675" y="21"/>
                    <a:pt x="1637" y="1"/>
                  </a:cubicBezTo>
                  <a:cubicBezTo>
                    <a:pt x="1636" y="1"/>
                    <a:pt x="1634" y="0"/>
                    <a:pt x="16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52"/>
            <p:cNvSpPr/>
            <p:nvPr/>
          </p:nvSpPr>
          <p:spPr>
            <a:xfrm>
              <a:off x="4265100" y="3085588"/>
              <a:ext cx="41875" cy="41900"/>
            </a:xfrm>
            <a:custGeom>
              <a:avLst/>
              <a:gdLst/>
              <a:ahLst/>
              <a:cxnLst/>
              <a:rect l="l" t="t" r="r" b="b"/>
              <a:pathLst>
                <a:path w="1675" h="1676" extrusionOk="0">
                  <a:moveTo>
                    <a:pt x="1630" y="0"/>
                  </a:moveTo>
                  <a:cubicBezTo>
                    <a:pt x="1575" y="0"/>
                    <a:pt x="1293" y="424"/>
                    <a:pt x="863" y="868"/>
                  </a:cubicBezTo>
                  <a:cubicBezTo>
                    <a:pt x="425" y="1329"/>
                    <a:pt x="0" y="1630"/>
                    <a:pt x="27" y="1672"/>
                  </a:cubicBezTo>
                  <a:cubicBezTo>
                    <a:pt x="29" y="1675"/>
                    <a:pt x="32" y="1676"/>
                    <a:pt x="38" y="1676"/>
                  </a:cubicBezTo>
                  <a:cubicBezTo>
                    <a:pt x="114" y="1676"/>
                    <a:pt x="562" y="1431"/>
                    <a:pt x="986" y="987"/>
                  </a:cubicBezTo>
                  <a:cubicBezTo>
                    <a:pt x="1447" y="511"/>
                    <a:pt x="1675" y="21"/>
                    <a:pt x="1634" y="1"/>
                  </a:cubicBezTo>
                  <a:cubicBezTo>
                    <a:pt x="1633" y="0"/>
                    <a:pt x="1632" y="0"/>
                    <a:pt x="16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52"/>
            <p:cNvSpPr/>
            <p:nvPr/>
          </p:nvSpPr>
          <p:spPr>
            <a:xfrm>
              <a:off x="4257525" y="2925313"/>
              <a:ext cx="41875" cy="41900"/>
            </a:xfrm>
            <a:custGeom>
              <a:avLst/>
              <a:gdLst/>
              <a:ahLst/>
              <a:cxnLst/>
              <a:rect l="l" t="t" r="r" b="b"/>
              <a:pathLst>
                <a:path w="1675" h="1676" extrusionOk="0">
                  <a:moveTo>
                    <a:pt x="1630" y="0"/>
                  </a:moveTo>
                  <a:cubicBezTo>
                    <a:pt x="1575" y="0"/>
                    <a:pt x="1293" y="426"/>
                    <a:pt x="865" y="868"/>
                  </a:cubicBezTo>
                  <a:cubicBezTo>
                    <a:pt x="425" y="1329"/>
                    <a:pt x="0" y="1630"/>
                    <a:pt x="27" y="1672"/>
                  </a:cubicBezTo>
                  <a:cubicBezTo>
                    <a:pt x="29" y="1675"/>
                    <a:pt x="32" y="1676"/>
                    <a:pt x="38" y="1676"/>
                  </a:cubicBezTo>
                  <a:cubicBezTo>
                    <a:pt x="114" y="1676"/>
                    <a:pt x="562" y="1431"/>
                    <a:pt x="988" y="987"/>
                  </a:cubicBezTo>
                  <a:cubicBezTo>
                    <a:pt x="1447" y="513"/>
                    <a:pt x="1675" y="21"/>
                    <a:pt x="1634" y="1"/>
                  </a:cubicBezTo>
                  <a:cubicBezTo>
                    <a:pt x="1633" y="1"/>
                    <a:pt x="1632" y="0"/>
                    <a:pt x="16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52"/>
            <p:cNvSpPr/>
            <p:nvPr/>
          </p:nvSpPr>
          <p:spPr>
            <a:xfrm>
              <a:off x="3622450" y="2132363"/>
              <a:ext cx="293850" cy="127200"/>
            </a:xfrm>
            <a:custGeom>
              <a:avLst/>
              <a:gdLst/>
              <a:ahLst/>
              <a:cxnLst/>
              <a:rect l="l" t="t" r="r" b="b"/>
              <a:pathLst>
                <a:path w="11754" h="5088" extrusionOk="0">
                  <a:moveTo>
                    <a:pt x="8550" y="1"/>
                  </a:moveTo>
                  <a:cubicBezTo>
                    <a:pt x="7538" y="1"/>
                    <a:pt x="6354" y="166"/>
                    <a:pt x="5150" y="571"/>
                  </a:cubicBezTo>
                  <a:cubicBezTo>
                    <a:pt x="3375" y="1173"/>
                    <a:pt x="1951" y="2161"/>
                    <a:pt x="1121" y="3054"/>
                  </a:cubicBezTo>
                  <a:cubicBezTo>
                    <a:pt x="282" y="3951"/>
                    <a:pt x="1" y="4706"/>
                    <a:pt x="246" y="4968"/>
                  </a:cubicBezTo>
                  <a:cubicBezTo>
                    <a:pt x="328" y="5051"/>
                    <a:pt x="450" y="5088"/>
                    <a:pt x="607" y="5088"/>
                  </a:cubicBezTo>
                  <a:cubicBezTo>
                    <a:pt x="1487" y="5088"/>
                    <a:pt x="3489" y="3939"/>
                    <a:pt x="6010" y="3116"/>
                  </a:cubicBezTo>
                  <a:cubicBezTo>
                    <a:pt x="8962" y="2088"/>
                    <a:pt x="11617" y="1856"/>
                    <a:pt x="11717" y="1096"/>
                  </a:cubicBezTo>
                  <a:cubicBezTo>
                    <a:pt x="11754" y="739"/>
                    <a:pt x="11073" y="309"/>
                    <a:pt x="9861" y="105"/>
                  </a:cubicBezTo>
                  <a:cubicBezTo>
                    <a:pt x="9473" y="38"/>
                    <a:pt x="9031" y="1"/>
                    <a:pt x="8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52"/>
            <p:cNvSpPr/>
            <p:nvPr/>
          </p:nvSpPr>
          <p:spPr>
            <a:xfrm>
              <a:off x="4349300" y="1782463"/>
              <a:ext cx="281900" cy="77475"/>
            </a:xfrm>
            <a:custGeom>
              <a:avLst/>
              <a:gdLst/>
              <a:ahLst/>
              <a:cxnLst/>
              <a:rect l="l" t="t" r="r" b="b"/>
              <a:pathLst>
                <a:path w="11276" h="3099" extrusionOk="0">
                  <a:moveTo>
                    <a:pt x="5311" y="0"/>
                  </a:moveTo>
                  <a:cubicBezTo>
                    <a:pt x="3683" y="0"/>
                    <a:pt x="2250" y="401"/>
                    <a:pt x="1357" y="902"/>
                  </a:cubicBezTo>
                  <a:cubicBezTo>
                    <a:pt x="365" y="1450"/>
                    <a:pt x="1" y="2045"/>
                    <a:pt x="221" y="2353"/>
                  </a:cubicBezTo>
                  <a:cubicBezTo>
                    <a:pt x="444" y="2639"/>
                    <a:pt x="1017" y="2705"/>
                    <a:pt x="1816" y="2705"/>
                  </a:cubicBezTo>
                  <a:cubicBezTo>
                    <a:pt x="2506" y="2705"/>
                    <a:pt x="3365" y="2656"/>
                    <a:pt x="4316" y="2656"/>
                  </a:cubicBezTo>
                  <a:cubicBezTo>
                    <a:pt x="4734" y="2656"/>
                    <a:pt x="5170" y="2665"/>
                    <a:pt x="5617" y="2693"/>
                  </a:cubicBezTo>
                  <a:cubicBezTo>
                    <a:pt x="7468" y="2752"/>
                    <a:pt x="9096" y="3098"/>
                    <a:pt x="10102" y="3098"/>
                  </a:cubicBezTo>
                  <a:cubicBezTo>
                    <a:pt x="10532" y="3098"/>
                    <a:pt x="10849" y="3035"/>
                    <a:pt x="11021" y="2859"/>
                  </a:cubicBezTo>
                  <a:cubicBezTo>
                    <a:pt x="11275" y="2571"/>
                    <a:pt x="10982" y="1946"/>
                    <a:pt x="10060" y="1309"/>
                  </a:cubicBezTo>
                  <a:cubicBezTo>
                    <a:pt x="9153" y="675"/>
                    <a:pt x="7588" y="96"/>
                    <a:pt x="5773" y="11"/>
                  </a:cubicBezTo>
                  <a:cubicBezTo>
                    <a:pt x="5618" y="4"/>
                    <a:pt x="5464" y="0"/>
                    <a:pt x="5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52"/>
            <p:cNvSpPr/>
            <p:nvPr/>
          </p:nvSpPr>
          <p:spPr>
            <a:xfrm>
              <a:off x="4320025" y="2125963"/>
              <a:ext cx="479200" cy="440300"/>
            </a:xfrm>
            <a:custGeom>
              <a:avLst/>
              <a:gdLst/>
              <a:ahLst/>
              <a:cxnLst/>
              <a:rect l="l" t="t" r="r" b="b"/>
              <a:pathLst>
                <a:path w="19168" h="17612" extrusionOk="0">
                  <a:moveTo>
                    <a:pt x="9910" y="0"/>
                  </a:moveTo>
                  <a:cubicBezTo>
                    <a:pt x="6479" y="0"/>
                    <a:pt x="3171" y="2202"/>
                    <a:pt x="1781" y="5759"/>
                  </a:cubicBezTo>
                  <a:cubicBezTo>
                    <a:pt x="1" y="10319"/>
                    <a:pt x="2049" y="15382"/>
                    <a:pt x="6358" y="17064"/>
                  </a:cubicBezTo>
                  <a:cubicBezTo>
                    <a:pt x="7307" y="17435"/>
                    <a:pt x="8288" y="17611"/>
                    <a:pt x="9258" y="17611"/>
                  </a:cubicBezTo>
                  <a:cubicBezTo>
                    <a:pt x="12690" y="17611"/>
                    <a:pt x="15998" y="15410"/>
                    <a:pt x="17387" y="11855"/>
                  </a:cubicBezTo>
                  <a:cubicBezTo>
                    <a:pt x="19168" y="7294"/>
                    <a:pt x="17121" y="2230"/>
                    <a:pt x="12811" y="548"/>
                  </a:cubicBezTo>
                  <a:cubicBezTo>
                    <a:pt x="11861" y="176"/>
                    <a:pt x="10881" y="0"/>
                    <a:pt x="99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52"/>
            <p:cNvSpPr/>
            <p:nvPr/>
          </p:nvSpPr>
          <p:spPr>
            <a:xfrm>
              <a:off x="4341100" y="2114088"/>
              <a:ext cx="467000" cy="387475"/>
            </a:xfrm>
            <a:custGeom>
              <a:avLst/>
              <a:gdLst/>
              <a:ahLst/>
              <a:cxnLst/>
              <a:rect l="l" t="t" r="r" b="b"/>
              <a:pathLst>
                <a:path w="18680" h="15499" extrusionOk="0">
                  <a:moveTo>
                    <a:pt x="8832" y="0"/>
                  </a:moveTo>
                  <a:cubicBezTo>
                    <a:pt x="5623" y="0"/>
                    <a:pt x="2686" y="1762"/>
                    <a:pt x="1538" y="4702"/>
                  </a:cubicBezTo>
                  <a:cubicBezTo>
                    <a:pt x="1" y="8634"/>
                    <a:pt x="2248" y="13189"/>
                    <a:pt x="6556" y="14871"/>
                  </a:cubicBezTo>
                  <a:cubicBezTo>
                    <a:pt x="7646" y="15297"/>
                    <a:pt x="8762" y="15498"/>
                    <a:pt x="9848" y="15498"/>
                  </a:cubicBezTo>
                  <a:cubicBezTo>
                    <a:pt x="13057" y="15498"/>
                    <a:pt x="15993" y="13736"/>
                    <a:pt x="17142" y="10798"/>
                  </a:cubicBezTo>
                  <a:cubicBezTo>
                    <a:pt x="18680" y="6864"/>
                    <a:pt x="16432" y="2309"/>
                    <a:pt x="12122" y="627"/>
                  </a:cubicBezTo>
                  <a:cubicBezTo>
                    <a:pt x="11034" y="202"/>
                    <a:pt x="9917" y="0"/>
                    <a:pt x="88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52"/>
            <p:cNvSpPr/>
            <p:nvPr/>
          </p:nvSpPr>
          <p:spPr>
            <a:xfrm>
              <a:off x="3606875" y="2236938"/>
              <a:ext cx="477075" cy="433075"/>
            </a:xfrm>
            <a:custGeom>
              <a:avLst/>
              <a:gdLst/>
              <a:ahLst/>
              <a:cxnLst/>
              <a:rect l="l" t="t" r="r" b="b"/>
              <a:pathLst>
                <a:path w="19083" h="17323" extrusionOk="0">
                  <a:moveTo>
                    <a:pt x="10030" y="0"/>
                  </a:moveTo>
                  <a:cubicBezTo>
                    <a:pt x="7540" y="0"/>
                    <a:pt x="5010" y="1090"/>
                    <a:pt x="3197" y="3191"/>
                  </a:cubicBezTo>
                  <a:cubicBezTo>
                    <a:pt x="0" y="6899"/>
                    <a:pt x="247" y="12355"/>
                    <a:pt x="3751" y="15376"/>
                  </a:cubicBezTo>
                  <a:cubicBezTo>
                    <a:pt x="5269" y="16685"/>
                    <a:pt x="7150" y="17323"/>
                    <a:pt x="9054" y="17323"/>
                  </a:cubicBezTo>
                  <a:cubicBezTo>
                    <a:pt x="11543" y="17323"/>
                    <a:pt x="14073" y="16233"/>
                    <a:pt x="15886" y="14132"/>
                  </a:cubicBezTo>
                  <a:cubicBezTo>
                    <a:pt x="19083" y="10422"/>
                    <a:pt x="18836" y="4966"/>
                    <a:pt x="15332" y="1947"/>
                  </a:cubicBezTo>
                  <a:cubicBezTo>
                    <a:pt x="13814" y="637"/>
                    <a:pt x="11934" y="0"/>
                    <a:pt x="100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52"/>
            <p:cNvSpPr/>
            <p:nvPr/>
          </p:nvSpPr>
          <p:spPr>
            <a:xfrm>
              <a:off x="3644725" y="2223138"/>
              <a:ext cx="455100" cy="398350"/>
            </a:xfrm>
            <a:custGeom>
              <a:avLst/>
              <a:gdLst/>
              <a:ahLst/>
              <a:cxnLst/>
              <a:rect l="l" t="t" r="r" b="b"/>
              <a:pathLst>
                <a:path w="18204" h="15934" extrusionOk="0">
                  <a:moveTo>
                    <a:pt x="8377" y="1"/>
                  </a:moveTo>
                  <a:cubicBezTo>
                    <a:pt x="6242" y="1"/>
                    <a:pt x="4189" y="838"/>
                    <a:pt x="2758" y="2497"/>
                  </a:cubicBezTo>
                  <a:cubicBezTo>
                    <a:pt x="1" y="5695"/>
                    <a:pt x="605" y="10738"/>
                    <a:pt x="4108" y="13760"/>
                  </a:cubicBezTo>
                  <a:cubicBezTo>
                    <a:pt x="5795" y="15213"/>
                    <a:pt x="7845" y="15934"/>
                    <a:pt x="9826" y="15934"/>
                  </a:cubicBezTo>
                  <a:cubicBezTo>
                    <a:pt x="11961" y="15934"/>
                    <a:pt x="14016" y="15097"/>
                    <a:pt x="15447" y="13438"/>
                  </a:cubicBezTo>
                  <a:cubicBezTo>
                    <a:pt x="18204" y="10239"/>
                    <a:pt x="17600" y="5196"/>
                    <a:pt x="14096" y="2176"/>
                  </a:cubicBezTo>
                  <a:cubicBezTo>
                    <a:pt x="12410" y="722"/>
                    <a:pt x="10359" y="1"/>
                    <a:pt x="83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52"/>
            <p:cNvSpPr/>
            <p:nvPr/>
          </p:nvSpPr>
          <p:spPr>
            <a:xfrm>
              <a:off x="4186675" y="2590638"/>
              <a:ext cx="122875" cy="140425"/>
            </a:xfrm>
            <a:custGeom>
              <a:avLst/>
              <a:gdLst/>
              <a:ahLst/>
              <a:cxnLst/>
              <a:rect l="l" t="t" r="r" b="b"/>
              <a:pathLst>
                <a:path w="4915" h="5617" extrusionOk="0">
                  <a:moveTo>
                    <a:pt x="4241" y="0"/>
                  </a:moveTo>
                  <a:cubicBezTo>
                    <a:pt x="3128" y="0"/>
                    <a:pt x="1715" y="267"/>
                    <a:pt x="942" y="808"/>
                  </a:cubicBezTo>
                  <a:cubicBezTo>
                    <a:pt x="0" y="1464"/>
                    <a:pt x="81" y="2380"/>
                    <a:pt x="97" y="3530"/>
                  </a:cubicBezTo>
                  <a:cubicBezTo>
                    <a:pt x="104" y="4068"/>
                    <a:pt x="263" y="4473"/>
                    <a:pt x="587" y="4905"/>
                  </a:cubicBezTo>
                  <a:cubicBezTo>
                    <a:pt x="898" y="5323"/>
                    <a:pt x="1397" y="5616"/>
                    <a:pt x="1918" y="5616"/>
                  </a:cubicBezTo>
                  <a:cubicBezTo>
                    <a:pt x="1936" y="5616"/>
                    <a:pt x="1954" y="5616"/>
                    <a:pt x="1972" y="5615"/>
                  </a:cubicBezTo>
                  <a:cubicBezTo>
                    <a:pt x="2875" y="5581"/>
                    <a:pt x="3691" y="4786"/>
                    <a:pt x="4084" y="3972"/>
                  </a:cubicBezTo>
                  <a:cubicBezTo>
                    <a:pt x="4675" y="2754"/>
                    <a:pt x="4825" y="1386"/>
                    <a:pt x="4914" y="38"/>
                  </a:cubicBezTo>
                  <a:cubicBezTo>
                    <a:pt x="4710" y="13"/>
                    <a:pt x="4483" y="0"/>
                    <a:pt x="4241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52"/>
            <p:cNvSpPr/>
            <p:nvPr/>
          </p:nvSpPr>
          <p:spPr>
            <a:xfrm>
              <a:off x="4187000" y="2588788"/>
              <a:ext cx="122300" cy="145250"/>
            </a:xfrm>
            <a:custGeom>
              <a:avLst/>
              <a:gdLst/>
              <a:ahLst/>
              <a:cxnLst/>
              <a:rect l="l" t="t" r="r" b="b"/>
              <a:pathLst>
                <a:path w="4892" h="5810" extrusionOk="0">
                  <a:moveTo>
                    <a:pt x="4033" y="1"/>
                  </a:moveTo>
                  <a:cubicBezTo>
                    <a:pt x="3743" y="1"/>
                    <a:pt x="3388" y="13"/>
                    <a:pt x="2979" y="64"/>
                  </a:cubicBezTo>
                  <a:cubicBezTo>
                    <a:pt x="2397" y="141"/>
                    <a:pt x="1677" y="316"/>
                    <a:pt x="1033" y="801"/>
                  </a:cubicBezTo>
                  <a:cubicBezTo>
                    <a:pt x="716" y="1040"/>
                    <a:pt x="427" y="1372"/>
                    <a:pt x="261" y="1781"/>
                  </a:cubicBezTo>
                  <a:cubicBezTo>
                    <a:pt x="91" y="2188"/>
                    <a:pt x="39" y="2641"/>
                    <a:pt x="20" y="3093"/>
                  </a:cubicBezTo>
                  <a:cubicBezTo>
                    <a:pt x="1" y="3542"/>
                    <a:pt x="3" y="3995"/>
                    <a:pt x="114" y="4420"/>
                  </a:cubicBezTo>
                  <a:cubicBezTo>
                    <a:pt x="223" y="4844"/>
                    <a:pt x="460" y="5226"/>
                    <a:pt x="782" y="5479"/>
                  </a:cubicBezTo>
                  <a:cubicBezTo>
                    <a:pt x="1059" y="5701"/>
                    <a:pt x="1401" y="5809"/>
                    <a:pt x="1721" y="5809"/>
                  </a:cubicBezTo>
                  <a:cubicBezTo>
                    <a:pt x="1771" y="5809"/>
                    <a:pt x="1820" y="5806"/>
                    <a:pt x="1868" y="5801"/>
                  </a:cubicBezTo>
                  <a:cubicBezTo>
                    <a:pt x="2229" y="5768"/>
                    <a:pt x="2542" y="5628"/>
                    <a:pt x="2794" y="5464"/>
                  </a:cubicBezTo>
                  <a:cubicBezTo>
                    <a:pt x="3280" y="5107"/>
                    <a:pt x="3601" y="4750"/>
                    <a:pt x="3805" y="4485"/>
                  </a:cubicBezTo>
                  <a:cubicBezTo>
                    <a:pt x="3904" y="4352"/>
                    <a:pt x="3973" y="4244"/>
                    <a:pt x="4015" y="4167"/>
                  </a:cubicBezTo>
                  <a:cubicBezTo>
                    <a:pt x="4058" y="4092"/>
                    <a:pt x="4075" y="4049"/>
                    <a:pt x="4071" y="4046"/>
                  </a:cubicBezTo>
                  <a:cubicBezTo>
                    <a:pt x="4071" y="4045"/>
                    <a:pt x="4071" y="4045"/>
                    <a:pt x="4070" y="4045"/>
                  </a:cubicBezTo>
                  <a:cubicBezTo>
                    <a:pt x="4055" y="4045"/>
                    <a:pt x="3960" y="4202"/>
                    <a:pt x="3753" y="4445"/>
                  </a:cubicBezTo>
                  <a:cubicBezTo>
                    <a:pt x="3541" y="4688"/>
                    <a:pt x="3201" y="5035"/>
                    <a:pt x="2729" y="5361"/>
                  </a:cubicBezTo>
                  <a:cubicBezTo>
                    <a:pt x="2488" y="5512"/>
                    <a:pt x="2188" y="5635"/>
                    <a:pt x="1857" y="5658"/>
                  </a:cubicBezTo>
                  <a:cubicBezTo>
                    <a:pt x="1817" y="5662"/>
                    <a:pt x="1778" y="5664"/>
                    <a:pt x="1738" y="5664"/>
                  </a:cubicBezTo>
                  <a:cubicBezTo>
                    <a:pt x="1442" y="5664"/>
                    <a:pt x="1134" y="5563"/>
                    <a:pt x="880" y="5356"/>
                  </a:cubicBezTo>
                  <a:cubicBezTo>
                    <a:pt x="591" y="5122"/>
                    <a:pt x="375" y="4775"/>
                    <a:pt x="277" y="4377"/>
                  </a:cubicBezTo>
                  <a:cubicBezTo>
                    <a:pt x="174" y="3980"/>
                    <a:pt x="170" y="3546"/>
                    <a:pt x="190" y="3100"/>
                  </a:cubicBezTo>
                  <a:cubicBezTo>
                    <a:pt x="209" y="2657"/>
                    <a:pt x="261" y="2224"/>
                    <a:pt x="415" y="1844"/>
                  </a:cubicBezTo>
                  <a:cubicBezTo>
                    <a:pt x="568" y="1464"/>
                    <a:pt x="832" y="1157"/>
                    <a:pt x="1129" y="924"/>
                  </a:cubicBezTo>
                  <a:cubicBezTo>
                    <a:pt x="1735" y="457"/>
                    <a:pt x="2428" y="274"/>
                    <a:pt x="2997" y="183"/>
                  </a:cubicBezTo>
                  <a:cubicBezTo>
                    <a:pt x="3574" y="96"/>
                    <a:pt x="4052" y="85"/>
                    <a:pt x="4380" y="71"/>
                  </a:cubicBezTo>
                  <a:cubicBezTo>
                    <a:pt x="4708" y="60"/>
                    <a:pt x="4891" y="50"/>
                    <a:pt x="4891" y="39"/>
                  </a:cubicBezTo>
                  <a:cubicBezTo>
                    <a:pt x="4891" y="27"/>
                    <a:pt x="4708" y="13"/>
                    <a:pt x="4380" y="6"/>
                  </a:cubicBezTo>
                  <a:cubicBezTo>
                    <a:pt x="4278" y="3"/>
                    <a:pt x="4162" y="1"/>
                    <a:pt x="4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52"/>
            <p:cNvSpPr/>
            <p:nvPr/>
          </p:nvSpPr>
          <p:spPr>
            <a:xfrm>
              <a:off x="3559600" y="3839088"/>
              <a:ext cx="537050" cy="135350"/>
            </a:xfrm>
            <a:custGeom>
              <a:avLst/>
              <a:gdLst/>
              <a:ahLst/>
              <a:cxnLst/>
              <a:rect l="l" t="t" r="r" b="b"/>
              <a:pathLst>
                <a:path w="21482" h="5414" extrusionOk="0">
                  <a:moveTo>
                    <a:pt x="10484" y="0"/>
                  </a:moveTo>
                  <a:cubicBezTo>
                    <a:pt x="9017" y="0"/>
                    <a:pt x="7553" y="150"/>
                    <a:pt x="6142" y="486"/>
                  </a:cubicBezTo>
                  <a:cubicBezTo>
                    <a:pt x="4720" y="824"/>
                    <a:pt x="3284" y="1262"/>
                    <a:pt x="2117" y="2144"/>
                  </a:cubicBezTo>
                  <a:cubicBezTo>
                    <a:pt x="950" y="3023"/>
                    <a:pt x="1" y="3934"/>
                    <a:pt x="113" y="5391"/>
                  </a:cubicBezTo>
                  <a:lnTo>
                    <a:pt x="21481" y="5414"/>
                  </a:lnTo>
                  <a:cubicBezTo>
                    <a:pt x="21481" y="2817"/>
                    <a:pt x="17345" y="841"/>
                    <a:pt x="14574" y="363"/>
                  </a:cubicBezTo>
                  <a:lnTo>
                    <a:pt x="14576" y="363"/>
                  </a:lnTo>
                  <a:cubicBezTo>
                    <a:pt x="13236" y="131"/>
                    <a:pt x="11859" y="0"/>
                    <a:pt x="1048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52"/>
            <p:cNvSpPr/>
            <p:nvPr/>
          </p:nvSpPr>
          <p:spPr>
            <a:xfrm>
              <a:off x="4341300" y="3836738"/>
              <a:ext cx="535000" cy="137125"/>
            </a:xfrm>
            <a:custGeom>
              <a:avLst/>
              <a:gdLst/>
              <a:ahLst/>
              <a:cxnLst/>
              <a:rect l="l" t="t" r="r" b="b"/>
              <a:pathLst>
                <a:path w="21400" h="5485" extrusionOk="0">
                  <a:moveTo>
                    <a:pt x="10998" y="1"/>
                  </a:moveTo>
                  <a:cubicBezTo>
                    <a:pt x="9624" y="1"/>
                    <a:pt x="8246" y="132"/>
                    <a:pt x="6907" y="364"/>
                  </a:cubicBezTo>
                  <a:cubicBezTo>
                    <a:pt x="4137" y="843"/>
                    <a:pt x="0" y="2816"/>
                    <a:pt x="0" y="5415"/>
                  </a:cubicBezTo>
                  <a:lnTo>
                    <a:pt x="21288" y="5485"/>
                  </a:lnTo>
                  <a:cubicBezTo>
                    <a:pt x="21400" y="4028"/>
                    <a:pt x="20532" y="3025"/>
                    <a:pt x="19364" y="2143"/>
                  </a:cubicBezTo>
                  <a:cubicBezTo>
                    <a:pt x="18197" y="1263"/>
                    <a:pt x="16762" y="825"/>
                    <a:pt x="15342" y="486"/>
                  </a:cubicBezTo>
                  <a:cubicBezTo>
                    <a:pt x="13930" y="150"/>
                    <a:pt x="12465" y="1"/>
                    <a:pt x="1099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52"/>
            <p:cNvSpPr/>
            <p:nvPr/>
          </p:nvSpPr>
          <p:spPr>
            <a:xfrm>
              <a:off x="3367200" y="1519663"/>
              <a:ext cx="358625" cy="234400"/>
            </a:xfrm>
            <a:custGeom>
              <a:avLst/>
              <a:gdLst/>
              <a:ahLst/>
              <a:cxnLst/>
              <a:rect l="l" t="t" r="r" b="b"/>
              <a:pathLst>
                <a:path w="14345" h="9376" extrusionOk="0">
                  <a:moveTo>
                    <a:pt x="9835" y="0"/>
                  </a:moveTo>
                  <a:cubicBezTo>
                    <a:pt x="9415" y="0"/>
                    <a:pt x="8974" y="26"/>
                    <a:pt x="8519" y="84"/>
                  </a:cubicBezTo>
                  <a:cubicBezTo>
                    <a:pt x="7348" y="232"/>
                    <a:pt x="6084" y="616"/>
                    <a:pt x="4895" y="1290"/>
                  </a:cubicBezTo>
                  <a:cubicBezTo>
                    <a:pt x="3715" y="1980"/>
                    <a:pt x="2748" y="2881"/>
                    <a:pt x="2034" y="3821"/>
                  </a:cubicBezTo>
                  <a:cubicBezTo>
                    <a:pt x="1317" y="4760"/>
                    <a:pt x="834" y="5719"/>
                    <a:pt x="539" y="6560"/>
                  </a:cubicBezTo>
                  <a:cubicBezTo>
                    <a:pt x="242" y="7400"/>
                    <a:pt x="105" y="8112"/>
                    <a:pt x="51" y="8605"/>
                  </a:cubicBezTo>
                  <a:cubicBezTo>
                    <a:pt x="14" y="8852"/>
                    <a:pt x="18" y="9047"/>
                    <a:pt x="7" y="9176"/>
                  </a:cubicBezTo>
                  <a:cubicBezTo>
                    <a:pt x="1" y="9308"/>
                    <a:pt x="1" y="9375"/>
                    <a:pt x="7" y="9375"/>
                  </a:cubicBezTo>
                  <a:cubicBezTo>
                    <a:pt x="7" y="9375"/>
                    <a:pt x="7" y="9375"/>
                    <a:pt x="7" y="9375"/>
                  </a:cubicBezTo>
                  <a:cubicBezTo>
                    <a:pt x="22" y="9375"/>
                    <a:pt x="44" y="9101"/>
                    <a:pt x="117" y="8615"/>
                  </a:cubicBezTo>
                  <a:cubicBezTo>
                    <a:pt x="190" y="8127"/>
                    <a:pt x="344" y="7427"/>
                    <a:pt x="653" y="6601"/>
                  </a:cubicBezTo>
                  <a:cubicBezTo>
                    <a:pt x="958" y="5777"/>
                    <a:pt x="1446" y="4836"/>
                    <a:pt x="2160" y="3917"/>
                  </a:cubicBezTo>
                  <a:cubicBezTo>
                    <a:pt x="2870" y="2997"/>
                    <a:pt x="3823" y="2115"/>
                    <a:pt x="4980" y="1438"/>
                  </a:cubicBezTo>
                  <a:cubicBezTo>
                    <a:pt x="6146" y="776"/>
                    <a:pt x="7388" y="394"/>
                    <a:pt x="8538" y="240"/>
                  </a:cubicBezTo>
                  <a:cubicBezTo>
                    <a:pt x="9029" y="174"/>
                    <a:pt x="9503" y="144"/>
                    <a:pt x="9953" y="144"/>
                  </a:cubicBezTo>
                  <a:cubicBezTo>
                    <a:pt x="10558" y="144"/>
                    <a:pt x="11119" y="197"/>
                    <a:pt x="11617" y="283"/>
                  </a:cubicBezTo>
                  <a:cubicBezTo>
                    <a:pt x="12485" y="431"/>
                    <a:pt x="13170" y="647"/>
                    <a:pt x="13627" y="830"/>
                  </a:cubicBezTo>
                  <a:cubicBezTo>
                    <a:pt x="14063" y="1001"/>
                    <a:pt x="14307" y="1117"/>
                    <a:pt x="14338" y="1117"/>
                  </a:cubicBezTo>
                  <a:cubicBezTo>
                    <a:pt x="14340" y="1117"/>
                    <a:pt x="14341" y="1117"/>
                    <a:pt x="14341" y="1116"/>
                  </a:cubicBezTo>
                  <a:cubicBezTo>
                    <a:pt x="14345" y="1110"/>
                    <a:pt x="14285" y="1075"/>
                    <a:pt x="14167" y="1016"/>
                  </a:cubicBezTo>
                  <a:cubicBezTo>
                    <a:pt x="14052" y="960"/>
                    <a:pt x="13884" y="859"/>
                    <a:pt x="13652" y="769"/>
                  </a:cubicBezTo>
                  <a:cubicBezTo>
                    <a:pt x="13199" y="566"/>
                    <a:pt x="12514" y="329"/>
                    <a:pt x="11636" y="165"/>
                  </a:cubicBezTo>
                  <a:cubicBezTo>
                    <a:pt x="11103" y="64"/>
                    <a:pt x="10495" y="0"/>
                    <a:pt x="9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52"/>
            <p:cNvSpPr/>
            <p:nvPr/>
          </p:nvSpPr>
          <p:spPr>
            <a:xfrm>
              <a:off x="4015725" y="1413613"/>
              <a:ext cx="266750" cy="392300"/>
            </a:xfrm>
            <a:custGeom>
              <a:avLst/>
              <a:gdLst/>
              <a:ahLst/>
              <a:cxnLst/>
              <a:rect l="l" t="t" r="r" b="b"/>
              <a:pathLst>
                <a:path w="10670" h="15692" extrusionOk="0">
                  <a:moveTo>
                    <a:pt x="1" y="0"/>
                  </a:moveTo>
                  <a:lnTo>
                    <a:pt x="1" y="0"/>
                  </a:lnTo>
                  <a:cubicBezTo>
                    <a:pt x="5" y="2310"/>
                    <a:pt x="10" y="4619"/>
                    <a:pt x="14" y="6928"/>
                  </a:cubicBezTo>
                  <a:cubicBezTo>
                    <a:pt x="339" y="6886"/>
                    <a:pt x="665" y="6864"/>
                    <a:pt x="992" y="6864"/>
                  </a:cubicBezTo>
                  <a:cubicBezTo>
                    <a:pt x="3043" y="6864"/>
                    <a:pt x="5091" y="7695"/>
                    <a:pt x="6539" y="9153"/>
                  </a:cubicBezTo>
                  <a:cubicBezTo>
                    <a:pt x="8218" y="10841"/>
                    <a:pt x="9049" y="13334"/>
                    <a:pt x="8723" y="15691"/>
                  </a:cubicBezTo>
                  <a:cubicBezTo>
                    <a:pt x="8723" y="15691"/>
                    <a:pt x="10670" y="12975"/>
                    <a:pt x="8341" y="8964"/>
                  </a:cubicBezTo>
                  <a:cubicBezTo>
                    <a:pt x="6405" y="5627"/>
                    <a:pt x="3171" y="5347"/>
                    <a:pt x="2138" y="5347"/>
                  </a:cubicBezTo>
                  <a:cubicBezTo>
                    <a:pt x="1929" y="5347"/>
                    <a:pt x="1810" y="5358"/>
                    <a:pt x="1810" y="5358"/>
                  </a:cubicBezTo>
                  <a:cubicBezTo>
                    <a:pt x="1780" y="359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52"/>
            <p:cNvSpPr/>
            <p:nvPr/>
          </p:nvSpPr>
          <p:spPr>
            <a:xfrm>
              <a:off x="3626300" y="1774763"/>
              <a:ext cx="462775" cy="280600"/>
            </a:xfrm>
            <a:custGeom>
              <a:avLst/>
              <a:gdLst/>
              <a:ahLst/>
              <a:cxnLst/>
              <a:rect l="l" t="t" r="r" b="b"/>
              <a:pathLst>
                <a:path w="18511" h="11224" extrusionOk="0">
                  <a:moveTo>
                    <a:pt x="9049" y="0"/>
                  </a:moveTo>
                  <a:cubicBezTo>
                    <a:pt x="8950" y="0"/>
                    <a:pt x="8852" y="2"/>
                    <a:pt x="8754" y="5"/>
                  </a:cubicBezTo>
                  <a:cubicBezTo>
                    <a:pt x="7840" y="18"/>
                    <a:pt x="6973" y="215"/>
                    <a:pt x="6173" y="448"/>
                  </a:cubicBezTo>
                  <a:cubicBezTo>
                    <a:pt x="5974" y="514"/>
                    <a:pt x="5777" y="580"/>
                    <a:pt x="5584" y="645"/>
                  </a:cubicBezTo>
                  <a:cubicBezTo>
                    <a:pt x="5393" y="718"/>
                    <a:pt x="5212" y="803"/>
                    <a:pt x="5029" y="881"/>
                  </a:cubicBezTo>
                  <a:cubicBezTo>
                    <a:pt x="4658" y="1023"/>
                    <a:pt x="4332" y="1232"/>
                    <a:pt x="4000" y="1399"/>
                  </a:cubicBezTo>
                  <a:cubicBezTo>
                    <a:pt x="3688" y="1600"/>
                    <a:pt x="3379" y="1785"/>
                    <a:pt x="3105" y="1994"/>
                  </a:cubicBezTo>
                  <a:cubicBezTo>
                    <a:pt x="2837" y="2210"/>
                    <a:pt x="2559" y="2395"/>
                    <a:pt x="2337" y="2621"/>
                  </a:cubicBezTo>
                  <a:cubicBezTo>
                    <a:pt x="1402" y="3473"/>
                    <a:pt x="800" y="4317"/>
                    <a:pt x="470" y="4938"/>
                  </a:cubicBezTo>
                  <a:cubicBezTo>
                    <a:pt x="373" y="5086"/>
                    <a:pt x="308" y="5229"/>
                    <a:pt x="254" y="5354"/>
                  </a:cubicBezTo>
                  <a:cubicBezTo>
                    <a:pt x="200" y="5474"/>
                    <a:pt x="151" y="5578"/>
                    <a:pt x="113" y="5667"/>
                  </a:cubicBezTo>
                  <a:cubicBezTo>
                    <a:pt x="38" y="5835"/>
                    <a:pt x="1" y="5926"/>
                    <a:pt x="5" y="5927"/>
                  </a:cubicBezTo>
                  <a:cubicBezTo>
                    <a:pt x="5" y="5927"/>
                    <a:pt x="5" y="5927"/>
                    <a:pt x="5" y="5927"/>
                  </a:cubicBezTo>
                  <a:cubicBezTo>
                    <a:pt x="12" y="5927"/>
                    <a:pt x="60" y="5843"/>
                    <a:pt x="144" y="5681"/>
                  </a:cubicBezTo>
                  <a:cubicBezTo>
                    <a:pt x="188" y="5594"/>
                    <a:pt x="240" y="5493"/>
                    <a:pt x="298" y="5378"/>
                  </a:cubicBezTo>
                  <a:cubicBezTo>
                    <a:pt x="358" y="5256"/>
                    <a:pt x="427" y="5117"/>
                    <a:pt x="526" y="4972"/>
                  </a:cubicBezTo>
                  <a:cubicBezTo>
                    <a:pt x="873" y="4365"/>
                    <a:pt x="1485" y="3541"/>
                    <a:pt x="2418" y="2711"/>
                  </a:cubicBezTo>
                  <a:cubicBezTo>
                    <a:pt x="2640" y="2491"/>
                    <a:pt x="2916" y="2312"/>
                    <a:pt x="3182" y="2100"/>
                  </a:cubicBezTo>
                  <a:cubicBezTo>
                    <a:pt x="3456" y="1897"/>
                    <a:pt x="3763" y="1718"/>
                    <a:pt x="4072" y="1523"/>
                  </a:cubicBezTo>
                  <a:cubicBezTo>
                    <a:pt x="4402" y="1359"/>
                    <a:pt x="4724" y="1156"/>
                    <a:pt x="5090" y="1017"/>
                  </a:cubicBezTo>
                  <a:cubicBezTo>
                    <a:pt x="5270" y="944"/>
                    <a:pt x="5451" y="859"/>
                    <a:pt x="5638" y="790"/>
                  </a:cubicBezTo>
                  <a:cubicBezTo>
                    <a:pt x="5829" y="726"/>
                    <a:pt x="6022" y="663"/>
                    <a:pt x="6219" y="599"/>
                  </a:cubicBezTo>
                  <a:cubicBezTo>
                    <a:pt x="7008" y="373"/>
                    <a:pt x="7861" y="184"/>
                    <a:pt x="8760" y="172"/>
                  </a:cubicBezTo>
                  <a:cubicBezTo>
                    <a:pt x="8851" y="170"/>
                    <a:pt x="8942" y="169"/>
                    <a:pt x="9034" y="169"/>
                  </a:cubicBezTo>
                  <a:cubicBezTo>
                    <a:pt x="9844" y="169"/>
                    <a:pt x="10678" y="270"/>
                    <a:pt x="11501" y="499"/>
                  </a:cubicBezTo>
                  <a:cubicBezTo>
                    <a:pt x="12410" y="772"/>
                    <a:pt x="13247" y="1187"/>
                    <a:pt x="13992" y="1685"/>
                  </a:cubicBezTo>
                  <a:cubicBezTo>
                    <a:pt x="14746" y="2173"/>
                    <a:pt x="15366" y="2789"/>
                    <a:pt x="15914" y="3402"/>
                  </a:cubicBezTo>
                  <a:cubicBezTo>
                    <a:pt x="16045" y="3560"/>
                    <a:pt x="16174" y="3717"/>
                    <a:pt x="16301" y="3873"/>
                  </a:cubicBezTo>
                  <a:cubicBezTo>
                    <a:pt x="16423" y="4031"/>
                    <a:pt x="16531" y="4199"/>
                    <a:pt x="16645" y="4357"/>
                  </a:cubicBezTo>
                  <a:cubicBezTo>
                    <a:pt x="16880" y="4670"/>
                    <a:pt x="17044" y="5015"/>
                    <a:pt x="17235" y="5327"/>
                  </a:cubicBezTo>
                  <a:cubicBezTo>
                    <a:pt x="17393" y="5657"/>
                    <a:pt x="17555" y="5974"/>
                    <a:pt x="17681" y="6290"/>
                  </a:cubicBezTo>
                  <a:cubicBezTo>
                    <a:pt x="17793" y="6612"/>
                    <a:pt x="17930" y="6911"/>
                    <a:pt x="18001" y="7216"/>
                  </a:cubicBezTo>
                  <a:cubicBezTo>
                    <a:pt x="18346" y="8416"/>
                    <a:pt x="18424" y="9439"/>
                    <a:pt x="18395" y="10137"/>
                  </a:cubicBezTo>
                  <a:cubicBezTo>
                    <a:pt x="18400" y="10313"/>
                    <a:pt x="18385" y="10467"/>
                    <a:pt x="18369" y="10600"/>
                  </a:cubicBezTo>
                  <a:cubicBezTo>
                    <a:pt x="18358" y="10731"/>
                    <a:pt x="18348" y="10843"/>
                    <a:pt x="18339" y="10942"/>
                  </a:cubicBezTo>
                  <a:cubicBezTo>
                    <a:pt x="18323" y="11125"/>
                    <a:pt x="18317" y="11221"/>
                    <a:pt x="18323" y="11223"/>
                  </a:cubicBezTo>
                  <a:cubicBezTo>
                    <a:pt x="18323" y="11223"/>
                    <a:pt x="18323" y="11223"/>
                    <a:pt x="18323" y="11223"/>
                  </a:cubicBezTo>
                  <a:cubicBezTo>
                    <a:pt x="18329" y="11223"/>
                    <a:pt x="18347" y="11127"/>
                    <a:pt x="18373" y="10945"/>
                  </a:cubicBezTo>
                  <a:cubicBezTo>
                    <a:pt x="18387" y="10849"/>
                    <a:pt x="18402" y="10735"/>
                    <a:pt x="18420" y="10606"/>
                  </a:cubicBezTo>
                  <a:cubicBezTo>
                    <a:pt x="18441" y="10471"/>
                    <a:pt x="18460" y="10317"/>
                    <a:pt x="18460" y="10139"/>
                  </a:cubicBezTo>
                  <a:cubicBezTo>
                    <a:pt x="18510" y="9437"/>
                    <a:pt x="18452" y="8403"/>
                    <a:pt x="18117" y="7183"/>
                  </a:cubicBezTo>
                  <a:cubicBezTo>
                    <a:pt x="18049" y="6873"/>
                    <a:pt x="17912" y="6568"/>
                    <a:pt x="17802" y="6242"/>
                  </a:cubicBezTo>
                  <a:cubicBezTo>
                    <a:pt x="17681" y="5920"/>
                    <a:pt x="17519" y="5598"/>
                    <a:pt x="17360" y="5262"/>
                  </a:cubicBezTo>
                  <a:cubicBezTo>
                    <a:pt x="17169" y="4944"/>
                    <a:pt x="17005" y="4592"/>
                    <a:pt x="16768" y="4274"/>
                  </a:cubicBezTo>
                  <a:cubicBezTo>
                    <a:pt x="16654" y="4112"/>
                    <a:pt x="16546" y="3942"/>
                    <a:pt x="16425" y="3778"/>
                  </a:cubicBezTo>
                  <a:cubicBezTo>
                    <a:pt x="16296" y="3620"/>
                    <a:pt x="16164" y="3460"/>
                    <a:pt x="16033" y="3298"/>
                  </a:cubicBezTo>
                  <a:cubicBezTo>
                    <a:pt x="15479" y="2675"/>
                    <a:pt x="14852" y="2046"/>
                    <a:pt x="14087" y="1546"/>
                  </a:cubicBezTo>
                  <a:cubicBezTo>
                    <a:pt x="13330" y="1037"/>
                    <a:pt x="12476" y="612"/>
                    <a:pt x="11548" y="335"/>
                  </a:cubicBezTo>
                  <a:cubicBezTo>
                    <a:pt x="10714" y="102"/>
                    <a:pt x="9868" y="0"/>
                    <a:pt x="9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52"/>
            <p:cNvSpPr/>
            <p:nvPr/>
          </p:nvSpPr>
          <p:spPr>
            <a:xfrm>
              <a:off x="3154950" y="1957863"/>
              <a:ext cx="161650" cy="349100"/>
            </a:xfrm>
            <a:custGeom>
              <a:avLst/>
              <a:gdLst/>
              <a:ahLst/>
              <a:cxnLst/>
              <a:rect l="l" t="t" r="r" b="b"/>
              <a:pathLst>
                <a:path w="6466" h="13964" extrusionOk="0">
                  <a:moveTo>
                    <a:pt x="2608" y="0"/>
                  </a:moveTo>
                  <a:cubicBezTo>
                    <a:pt x="2601" y="0"/>
                    <a:pt x="2555" y="40"/>
                    <a:pt x="2473" y="118"/>
                  </a:cubicBezTo>
                  <a:cubicBezTo>
                    <a:pt x="2392" y="201"/>
                    <a:pt x="2257" y="315"/>
                    <a:pt x="2115" y="486"/>
                  </a:cubicBezTo>
                  <a:cubicBezTo>
                    <a:pt x="1814" y="816"/>
                    <a:pt x="1420" y="1337"/>
                    <a:pt x="1044" y="2045"/>
                  </a:cubicBezTo>
                  <a:cubicBezTo>
                    <a:pt x="666" y="2751"/>
                    <a:pt x="332" y="3658"/>
                    <a:pt x="166" y="4710"/>
                  </a:cubicBezTo>
                  <a:cubicBezTo>
                    <a:pt x="0" y="5755"/>
                    <a:pt x="29" y="6949"/>
                    <a:pt x="347" y="8136"/>
                  </a:cubicBezTo>
                  <a:cubicBezTo>
                    <a:pt x="683" y="9321"/>
                    <a:pt x="1272" y="10357"/>
                    <a:pt x="1951" y="11171"/>
                  </a:cubicBezTo>
                  <a:cubicBezTo>
                    <a:pt x="2630" y="11989"/>
                    <a:pt x="3384" y="12596"/>
                    <a:pt x="4069" y="13007"/>
                  </a:cubicBezTo>
                  <a:cubicBezTo>
                    <a:pt x="4756" y="13422"/>
                    <a:pt x="5362" y="13667"/>
                    <a:pt x="5788" y="13796"/>
                  </a:cubicBezTo>
                  <a:cubicBezTo>
                    <a:pt x="6000" y="13872"/>
                    <a:pt x="6172" y="13899"/>
                    <a:pt x="6286" y="13930"/>
                  </a:cubicBezTo>
                  <a:cubicBezTo>
                    <a:pt x="6380" y="13952"/>
                    <a:pt x="6438" y="13964"/>
                    <a:pt x="6455" y="13964"/>
                  </a:cubicBezTo>
                  <a:cubicBezTo>
                    <a:pt x="6459" y="13964"/>
                    <a:pt x="6461" y="13963"/>
                    <a:pt x="6461" y="13962"/>
                  </a:cubicBezTo>
                  <a:lnTo>
                    <a:pt x="6461" y="13960"/>
                  </a:lnTo>
                  <a:cubicBezTo>
                    <a:pt x="6465" y="13945"/>
                    <a:pt x="6228" y="13881"/>
                    <a:pt x="5811" y="13733"/>
                  </a:cubicBezTo>
                  <a:cubicBezTo>
                    <a:pt x="5392" y="13586"/>
                    <a:pt x="4802" y="13328"/>
                    <a:pt x="4135" y="12905"/>
                  </a:cubicBezTo>
                  <a:cubicBezTo>
                    <a:pt x="3465" y="12486"/>
                    <a:pt x="2734" y="11879"/>
                    <a:pt x="2072" y="11070"/>
                  </a:cubicBezTo>
                  <a:cubicBezTo>
                    <a:pt x="1412" y="10266"/>
                    <a:pt x="841" y="9247"/>
                    <a:pt x="513" y="8092"/>
                  </a:cubicBezTo>
                  <a:cubicBezTo>
                    <a:pt x="201" y="6930"/>
                    <a:pt x="168" y="5763"/>
                    <a:pt x="322" y="4733"/>
                  </a:cubicBezTo>
                  <a:cubicBezTo>
                    <a:pt x="477" y="3701"/>
                    <a:pt x="793" y="2803"/>
                    <a:pt x="1152" y="2099"/>
                  </a:cubicBezTo>
                  <a:cubicBezTo>
                    <a:pt x="1509" y="1395"/>
                    <a:pt x="1883" y="870"/>
                    <a:pt x="2167" y="529"/>
                  </a:cubicBezTo>
                  <a:cubicBezTo>
                    <a:pt x="2448" y="189"/>
                    <a:pt x="2620" y="12"/>
                    <a:pt x="2609" y="0"/>
                  </a:cubicBezTo>
                  <a:cubicBezTo>
                    <a:pt x="2608" y="0"/>
                    <a:pt x="2608" y="0"/>
                    <a:pt x="2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52"/>
            <p:cNvSpPr/>
            <p:nvPr/>
          </p:nvSpPr>
          <p:spPr>
            <a:xfrm>
              <a:off x="3015075" y="2004813"/>
              <a:ext cx="141825" cy="69675"/>
            </a:xfrm>
            <a:custGeom>
              <a:avLst/>
              <a:gdLst/>
              <a:ahLst/>
              <a:cxnLst/>
              <a:rect l="l" t="t" r="r" b="b"/>
              <a:pathLst>
                <a:path w="5673" h="2787" extrusionOk="0">
                  <a:moveTo>
                    <a:pt x="58" y="1"/>
                  </a:moveTo>
                  <a:cubicBezTo>
                    <a:pt x="23" y="1"/>
                    <a:pt x="5" y="3"/>
                    <a:pt x="4" y="7"/>
                  </a:cubicBezTo>
                  <a:cubicBezTo>
                    <a:pt x="0" y="36"/>
                    <a:pt x="355" y="92"/>
                    <a:pt x="913" y="235"/>
                  </a:cubicBezTo>
                  <a:cubicBezTo>
                    <a:pt x="1472" y="376"/>
                    <a:pt x="2232" y="623"/>
                    <a:pt x="3021" y="1008"/>
                  </a:cubicBezTo>
                  <a:cubicBezTo>
                    <a:pt x="3809" y="1398"/>
                    <a:pt x="4468" y="1848"/>
                    <a:pt x="4924" y="2203"/>
                  </a:cubicBezTo>
                  <a:cubicBezTo>
                    <a:pt x="5361" y="2545"/>
                    <a:pt x="5620" y="2786"/>
                    <a:pt x="5656" y="2786"/>
                  </a:cubicBezTo>
                  <a:cubicBezTo>
                    <a:pt x="5657" y="2786"/>
                    <a:pt x="5658" y="2786"/>
                    <a:pt x="5659" y="2785"/>
                  </a:cubicBezTo>
                  <a:cubicBezTo>
                    <a:pt x="5672" y="2772"/>
                    <a:pt x="5441" y="2494"/>
                    <a:pt x="4999" y="2110"/>
                  </a:cubicBezTo>
                  <a:cubicBezTo>
                    <a:pt x="4559" y="1726"/>
                    <a:pt x="3899" y="1252"/>
                    <a:pt x="3097" y="856"/>
                  </a:cubicBezTo>
                  <a:cubicBezTo>
                    <a:pt x="2292" y="462"/>
                    <a:pt x="1513" y="229"/>
                    <a:pt x="940" y="117"/>
                  </a:cubicBezTo>
                  <a:cubicBezTo>
                    <a:pt x="495" y="29"/>
                    <a:pt x="179" y="1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52"/>
            <p:cNvSpPr/>
            <p:nvPr/>
          </p:nvSpPr>
          <p:spPr>
            <a:xfrm>
              <a:off x="4054500" y="1869763"/>
              <a:ext cx="158725" cy="32175"/>
            </a:xfrm>
            <a:custGeom>
              <a:avLst/>
              <a:gdLst/>
              <a:ahLst/>
              <a:cxnLst/>
              <a:rect l="l" t="t" r="r" b="b"/>
              <a:pathLst>
                <a:path w="6349" h="1287" extrusionOk="0">
                  <a:moveTo>
                    <a:pt x="3910" y="0"/>
                  </a:moveTo>
                  <a:cubicBezTo>
                    <a:pt x="3641" y="0"/>
                    <a:pt x="3359" y="16"/>
                    <a:pt x="3069" y="52"/>
                  </a:cubicBezTo>
                  <a:cubicBezTo>
                    <a:pt x="2148" y="165"/>
                    <a:pt x="1353" y="463"/>
                    <a:pt x="821" y="746"/>
                  </a:cubicBezTo>
                  <a:cubicBezTo>
                    <a:pt x="553" y="887"/>
                    <a:pt x="344" y="1014"/>
                    <a:pt x="209" y="1117"/>
                  </a:cubicBezTo>
                  <a:cubicBezTo>
                    <a:pt x="72" y="1215"/>
                    <a:pt x="1" y="1275"/>
                    <a:pt x="9" y="1284"/>
                  </a:cubicBezTo>
                  <a:cubicBezTo>
                    <a:pt x="10" y="1286"/>
                    <a:pt x="11" y="1286"/>
                    <a:pt x="14" y="1286"/>
                  </a:cubicBezTo>
                  <a:cubicBezTo>
                    <a:pt x="59" y="1286"/>
                    <a:pt x="365" y="1089"/>
                    <a:pt x="873" y="854"/>
                  </a:cubicBezTo>
                  <a:cubicBezTo>
                    <a:pt x="1411" y="603"/>
                    <a:pt x="2193" y="333"/>
                    <a:pt x="3090" y="221"/>
                  </a:cubicBezTo>
                  <a:cubicBezTo>
                    <a:pt x="3413" y="182"/>
                    <a:pt x="3726" y="166"/>
                    <a:pt x="4022" y="166"/>
                  </a:cubicBezTo>
                  <a:cubicBezTo>
                    <a:pt x="4550" y="166"/>
                    <a:pt x="5023" y="218"/>
                    <a:pt x="5397" y="283"/>
                  </a:cubicBezTo>
                  <a:cubicBezTo>
                    <a:pt x="5918" y="376"/>
                    <a:pt x="6257" y="475"/>
                    <a:pt x="6330" y="475"/>
                  </a:cubicBezTo>
                  <a:cubicBezTo>
                    <a:pt x="6339" y="475"/>
                    <a:pt x="6344" y="473"/>
                    <a:pt x="6344" y="470"/>
                  </a:cubicBezTo>
                  <a:cubicBezTo>
                    <a:pt x="6348" y="459"/>
                    <a:pt x="6263" y="422"/>
                    <a:pt x="6105" y="362"/>
                  </a:cubicBezTo>
                  <a:cubicBezTo>
                    <a:pt x="5949" y="302"/>
                    <a:pt x="5714" y="233"/>
                    <a:pt x="5420" y="165"/>
                  </a:cubicBezTo>
                  <a:cubicBezTo>
                    <a:pt x="5017" y="73"/>
                    <a:pt x="4495" y="0"/>
                    <a:pt x="3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52"/>
            <p:cNvSpPr/>
            <p:nvPr/>
          </p:nvSpPr>
          <p:spPr>
            <a:xfrm>
              <a:off x="3635575" y="1736488"/>
              <a:ext cx="593700" cy="167425"/>
            </a:xfrm>
            <a:custGeom>
              <a:avLst/>
              <a:gdLst/>
              <a:ahLst/>
              <a:cxnLst/>
              <a:rect l="l" t="t" r="r" b="b"/>
              <a:pathLst>
                <a:path w="23748" h="6697" extrusionOk="0">
                  <a:moveTo>
                    <a:pt x="8530" y="1"/>
                  </a:moveTo>
                  <a:cubicBezTo>
                    <a:pt x="8212" y="1"/>
                    <a:pt x="7894" y="18"/>
                    <a:pt x="7577" y="52"/>
                  </a:cubicBezTo>
                  <a:cubicBezTo>
                    <a:pt x="3957" y="448"/>
                    <a:pt x="1115" y="3231"/>
                    <a:pt x="0" y="6696"/>
                  </a:cubicBezTo>
                  <a:cubicBezTo>
                    <a:pt x="1852" y="3243"/>
                    <a:pt x="5055" y="1875"/>
                    <a:pt x="8435" y="1781"/>
                  </a:cubicBezTo>
                  <a:cubicBezTo>
                    <a:pt x="8519" y="1778"/>
                    <a:pt x="8603" y="1777"/>
                    <a:pt x="8686" y="1777"/>
                  </a:cubicBezTo>
                  <a:cubicBezTo>
                    <a:pt x="11984" y="1777"/>
                    <a:pt x="15292" y="3619"/>
                    <a:pt x="16754" y="6575"/>
                  </a:cubicBezTo>
                  <a:cubicBezTo>
                    <a:pt x="18032" y="5847"/>
                    <a:pt x="19503" y="5475"/>
                    <a:pt x="20974" y="5475"/>
                  </a:cubicBezTo>
                  <a:cubicBezTo>
                    <a:pt x="21916" y="5475"/>
                    <a:pt x="22858" y="5628"/>
                    <a:pt x="23748" y="5938"/>
                  </a:cubicBezTo>
                  <a:cubicBezTo>
                    <a:pt x="22918" y="4970"/>
                    <a:pt x="21749" y="4300"/>
                    <a:pt x="20495" y="4076"/>
                  </a:cubicBezTo>
                  <a:lnTo>
                    <a:pt x="20493" y="4076"/>
                  </a:lnTo>
                  <a:cubicBezTo>
                    <a:pt x="20175" y="4020"/>
                    <a:pt x="19853" y="3992"/>
                    <a:pt x="19530" y="3992"/>
                  </a:cubicBezTo>
                  <a:cubicBezTo>
                    <a:pt x="18579" y="3992"/>
                    <a:pt x="17628" y="4234"/>
                    <a:pt x="16798" y="4700"/>
                  </a:cubicBezTo>
                  <a:cubicBezTo>
                    <a:pt x="15123" y="1831"/>
                    <a:pt x="11840" y="1"/>
                    <a:pt x="8530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52"/>
            <p:cNvSpPr/>
            <p:nvPr/>
          </p:nvSpPr>
          <p:spPr>
            <a:xfrm>
              <a:off x="3016425" y="1939188"/>
              <a:ext cx="228300" cy="140825"/>
            </a:xfrm>
            <a:custGeom>
              <a:avLst/>
              <a:gdLst/>
              <a:ahLst/>
              <a:cxnLst/>
              <a:rect l="l" t="t" r="r" b="b"/>
              <a:pathLst>
                <a:path w="9132" h="5633" extrusionOk="0">
                  <a:moveTo>
                    <a:pt x="9132" y="1"/>
                  </a:moveTo>
                  <a:lnTo>
                    <a:pt x="9132" y="1"/>
                  </a:lnTo>
                  <a:cubicBezTo>
                    <a:pt x="7168" y="124"/>
                    <a:pt x="5294" y="1255"/>
                    <a:pt x="4272" y="2935"/>
                  </a:cubicBezTo>
                  <a:cubicBezTo>
                    <a:pt x="3491" y="2563"/>
                    <a:pt x="2638" y="2390"/>
                    <a:pt x="1778" y="2390"/>
                  </a:cubicBezTo>
                  <a:cubicBezTo>
                    <a:pt x="1181" y="2390"/>
                    <a:pt x="580" y="2474"/>
                    <a:pt x="0" y="2632"/>
                  </a:cubicBezTo>
                  <a:cubicBezTo>
                    <a:pt x="2188" y="2831"/>
                    <a:pt x="4351" y="3956"/>
                    <a:pt x="5790" y="5632"/>
                  </a:cubicBezTo>
                  <a:cubicBezTo>
                    <a:pt x="5670" y="3323"/>
                    <a:pt x="7046" y="1004"/>
                    <a:pt x="9132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52"/>
            <p:cNvSpPr/>
            <p:nvPr/>
          </p:nvSpPr>
          <p:spPr>
            <a:xfrm>
              <a:off x="4973475" y="2161213"/>
              <a:ext cx="293375" cy="415825"/>
            </a:xfrm>
            <a:custGeom>
              <a:avLst/>
              <a:gdLst/>
              <a:ahLst/>
              <a:cxnLst/>
              <a:rect l="l" t="t" r="r" b="b"/>
              <a:pathLst>
                <a:path w="11735" h="16633" extrusionOk="0">
                  <a:moveTo>
                    <a:pt x="0" y="0"/>
                  </a:moveTo>
                  <a:lnTo>
                    <a:pt x="0" y="0"/>
                  </a:lnTo>
                  <a:cubicBezTo>
                    <a:pt x="2950" y="1119"/>
                    <a:pt x="6282" y="3451"/>
                    <a:pt x="8042" y="7059"/>
                  </a:cubicBezTo>
                  <a:cubicBezTo>
                    <a:pt x="9427" y="9893"/>
                    <a:pt x="10004" y="13530"/>
                    <a:pt x="9434" y="16632"/>
                  </a:cubicBezTo>
                  <a:cubicBezTo>
                    <a:pt x="11329" y="13430"/>
                    <a:pt x="11734" y="8674"/>
                    <a:pt x="9836" y="5473"/>
                  </a:cubicBezTo>
                  <a:cubicBezTo>
                    <a:pt x="7986" y="2357"/>
                    <a:pt x="4020" y="1"/>
                    <a:pt x="380" y="1"/>
                  </a:cubicBezTo>
                  <a:cubicBezTo>
                    <a:pt x="283" y="1"/>
                    <a:pt x="187" y="2"/>
                    <a:pt x="91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52"/>
            <p:cNvSpPr/>
            <p:nvPr/>
          </p:nvSpPr>
          <p:spPr>
            <a:xfrm>
              <a:off x="4920175" y="3226763"/>
              <a:ext cx="331675" cy="454225"/>
            </a:xfrm>
            <a:custGeom>
              <a:avLst/>
              <a:gdLst/>
              <a:ahLst/>
              <a:cxnLst/>
              <a:rect l="l" t="t" r="r" b="b"/>
              <a:pathLst>
                <a:path w="13267" h="18169" extrusionOk="0">
                  <a:moveTo>
                    <a:pt x="7977" y="0"/>
                  </a:moveTo>
                  <a:cubicBezTo>
                    <a:pt x="7379" y="0"/>
                    <a:pt x="6781" y="36"/>
                    <a:pt x="6190" y="109"/>
                  </a:cubicBezTo>
                  <a:cubicBezTo>
                    <a:pt x="5991" y="134"/>
                    <a:pt x="5779" y="167"/>
                    <a:pt x="5636" y="291"/>
                  </a:cubicBezTo>
                  <a:cubicBezTo>
                    <a:pt x="5443" y="457"/>
                    <a:pt x="5435" y="723"/>
                    <a:pt x="5447" y="958"/>
                  </a:cubicBezTo>
                  <a:cubicBezTo>
                    <a:pt x="5485" y="1778"/>
                    <a:pt x="5605" y="3150"/>
                    <a:pt x="5509" y="4496"/>
                  </a:cubicBezTo>
                  <a:cubicBezTo>
                    <a:pt x="4691" y="4797"/>
                    <a:pt x="3932" y="5282"/>
                    <a:pt x="3301" y="5920"/>
                  </a:cubicBezTo>
                  <a:cubicBezTo>
                    <a:pt x="3294" y="5928"/>
                    <a:pt x="3286" y="5936"/>
                    <a:pt x="3278" y="5943"/>
                  </a:cubicBezTo>
                  <a:cubicBezTo>
                    <a:pt x="2549" y="6673"/>
                    <a:pt x="849" y="7830"/>
                    <a:pt x="849" y="7830"/>
                  </a:cubicBezTo>
                  <a:cubicBezTo>
                    <a:pt x="367" y="8156"/>
                    <a:pt x="64" y="8494"/>
                    <a:pt x="31" y="8891"/>
                  </a:cubicBezTo>
                  <a:cubicBezTo>
                    <a:pt x="1" y="9260"/>
                    <a:pt x="184" y="9584"/>
                    <a:pt x="492" y="9785"/>
                  </a:cubicBezTo>
                  <a:cubicBezTo>
                    <a:pt x="658" y="9891"/>
                    <a:pt x="858" y="9936"/>
                    <a:pt x="1077" y="9936"/>
                  </a:cubicBezTo>
                  <a:cubicBezTo>
                    <a:pt x="2178" y="9936"/>
                    <a:pt x="3743" y="8801"/>
                    <a:pt x="3743" y="8801"/>
                  </a:cubicBezTo>
                  <a:lnTo>
                    <a:pt x="3743" y="8801"/>
                  </a:lnTo>
                  <a:cubicBezTo>
                    <a:pt x="3743" y="8801"/>
                    <a:pt x="3354" y="10028"/>
                    <a:pt x="2757" y="10921"/>
                  </a:cubicBezTo>
                  <a:cubicBezTo>
                    <a:pt x="1748" y="12430"/>
                    <a:pt x="2539" y="11168"/>
                    <a:pt x="1000" y="13466"/>
                  </a:cubicBezTo>
                  <a:cubicBezTo>
                    <a:pt x="842" y="13703"/>
                    <a:pt x="346" y="14313"/>
                    <a:pt x="545" y="14953"/>
                  </a:cubicBezTo>
                  <a:cubicBezTo>
                    <a:pt x="683" y="15398"/>
                    <a:pt x="941" y="15583"/>
                    <a:pt x="1291" y="15583"/>
                  </a:cubicBezTo>
                  <a:cubicBezTo>
                    <a:pt x="1468" y="15583"/>
                    <a:pt x="1668" y="15536"/>
                    <a:pt x="1889" y="15451"/>
                  </a:cubicBezTo>
                  <a:cubicBezTo>
                    <a:pt x="3004" y="15022"/>
                    <a:pt x="4465" y="13471"/>
                    <a:pt x="5433" y="12686"/>
                  </a:cubicBezTo>
                  <a:lnTo>
                    <a:pt x="5433" y="12686"/>
                  </a:lnTo>
                  <a:cubicBezTo>
                    <a:pt x="5167" y="13016"/>
                    <a:pt x="3859" y="14901"/>
                    <a:pt x="3641" y="15244"/>
                  </a:cubicBezTo>
                  <a:cubicBezTo>
                    <a:pt x="3338" y="15727"/>
                    <a:pt x="3031" y="16124"/>
                    <a:pt x="3174" y="16529"/>
                  </a:cubicBezTo>
                  <a:cubicBezTo>
                    <a:pt x="3304" y="16895"/>
                    <a:pt x="3792" y="17043"/>
                    <a:pt x="4199" y="17043"/>
                  </a:cubicBezTo>
                  <a:cubicBezTo>
                    <a:pt x="4241" y="17043"/>
                    <a:pt x="4282" y="17042"/>
                    <a:pt x="4322" y="17039"/>
                  </a:cubicBezTo>
                  <a:cubicBezTo>
                    <a:pt x="4669" y="17013"/>
                    <a:pt x="4959" y="16774"/>
                    <a:pt x="5217" y="16541"/>
                  </a:cubicBezTo>
                  <a:cubicBezTo>
                    <a:pt x="5948" y="15877"/>
                    <a:pt x="6913" y="14702"/>
                    <a:pt x="7544" y="13944"/>
                  </a:cubicBezTo>
                  <a:lnTo>
                    <a:pt x="7544" y="13944"/>
                  </a:lnTo>
                  <a:cubicBezTo>
                    <a:pt x="7249" y="14619"/>
                    <a:pt x="6545" y="15935"/>
                    <a:pt x="6352" y="16647"/>
                  </a:cubicBezTo>
                  <a:cubicBezTo>
                    <a:pt x="6282" y="16907"/>
                    <a:pt x="6087" y="17478"/>
                    <a:pt x="6207" y="17722"/>
                  </a:cubicBezTo>
                  <a:cubicBezTo>
                    <a:pt x="6336" y="17983"/>
                    <a:pt x="6621" y="18090"/>
                    <a:pt x="6922" y="18090"/>
                  </a:cubicBezTo>
                  <a:cubicBezTo>
                    <a:pt x="7096" y="18090"/>
                    <a:pt x="7275" y="18054"/>
                    <a:pt x="7432" y="17992"/>
                  </a:cubicBezTo>
                  <a:cubicBezTo>
                    <a:pt x="7984" y="17772"/>
                    <a:pt x="8742" y="16890"/>
                    <a:pt x="9066" y="16392"/>
                  </a:cubicBezTo>
                  <a:cubicBezTo>
                    <a:pt x="9392" y="15893"/>
                    <a:pt x="9612" y="15333"/>
                    <a:pt x="9830" y="14779"/>
                  </a:cubicBezTo>
                  <a:lnTo>
                    <a:pt x="9830" y="14779"/>
                  </a:lnTo>
                  <a:cubicBezTo>
                    <a:pt x="9830" y="14780"/>
                    <a:pt x="9745" y="15183"/>
                    <a:pt x="9641" y="15416"/>
                  </a:cubicBezTo>
                  <a:cubicBezTo>
                    <a:pt x="9535" y="15648"/>
                    <a:pt x="9261" y="16329"/>
                    <a:pt x="9257" y="16585"/>
                  </a:cubicBezTo>
                  <a:cubicBezTo>
                    <a:pt x="9253" y="16840"/>
                    <a:pt x="8964" y="17797"/>
                    <a:pt x="9371" y="18057"/>
                  </a:cubicBezTo>
                  <a:cubicBezTo>
                    <a:pt x="9494" y="18136"/>
                    <a:pt x="9613" y="18168"/>
                    <a:pt x="9725" y="18168"/>
                  </a:cubicBezTo>
                  <a:cubicBezTo>
                    <a:pt x="10111" y="18168"/>
                    <a:pt x="10416" y="17789"/>
                    <a:pt x="10527" y="17650"/>
                  </a:cubicBezTo>
                  <a:cubicBezTo>
                    <a:pt x="11478" y="16454"/>
                    <a:pt x="12026" y="14822"/>
                    <a:pt x="12412" y="13697"/>
                  </a:cubicBezTo>
                  <a:cubicBezTo>
                    <a:pt x="12753" y="12702"/>
                    <a:pt x="12894" y="11675"/>
                    <a:pt x="13033" y="10635"/>
                  </a:cubicBezTo>
                  <a:cubicBezTo>
                    <a:pt x="13067" y="10367"/>
                    <a:pt x="13098" y="10099"/>
                    <a:pt x="13104" y="9829"/>
                  </a:cubicBezTo>
                  <a:cubicBezTo>
                    <a:pt x="13120" y="9030"/>
                    <a:pt x="13187" y="8361"/>
                    <a:pt x="12975" y="7479"/>
                  </a:cubicBezTo>
                  <a:cubicBezTo>
                    <a:pt x="12828" y="6862"/>
                    <a:pt x="12527" y="6239"/>
                    <a:pt x="12305" y="5970"/>
                  </a:cubicBezTo>
                  <a:cubicBezTo>
                    <a:pt x="12774" y="4927"/>
                    <a:pt x="13081" y="3827"/>
                    <a:pt x="13203" y="2710"/>
                  </a:cubicBezTo>
                  <a:cubicBezTo>
                    <a:pt x="13249" y="2289"/>
                    <a:pt x="13266" y="1848"/>
                    <a:pt x="13066" y="1462"/>
                  </a:cubicBezTo>
                  <a:cubicBezTo>
                    <a:pt x="12722" y="798"/>
                    <a:pt x="11848" y="493"/>
                    <a:pt x="11042" y="321"/>
                  </a:cubicBezTo>
                  <a:cubicBezTo>
                    <a:pt x="10039" y="108"/>
                    <a:pt x="9008" y="0"/>
                    <a:pt x="79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52"/>
            <p:cNvSpPr/>
            <p:nvPr/>
          </p:nvSpPr>
          <p:spPr>
            <a:xfrm>
              <a:off x="4918300" y="3225088"/>
              <a:ext cx="334550" cy="457175"/>
            </a:xfrm>
            <a:custGeom>
              <a:avLst/>
              <a:gdLst/>
              <a:ahLst/>
              <a:cxnLst/>
              <a:rect l="l" t="t" r="r" b="b"/>
              <a:pathLst>
                <a:path w="13382" h="18287" extrusionOk="0">
                  <a:moveTo>
                    <a:pt x="13110" y="10700"/>
                  </a:moveTo>
                  <a:lnTo>
                    <a:pt x="13108" y="10702"/>
                  </a:lnTo>
                  <a:cubicBezTo>
                    <a:pt x="13108" y="10702"/>
                    <a:pt x="13108" y="10705"/>
                    <a:pt x="13107" y="10711"/>
                  </a:cubicBezTo>
                  <a:lnTo>
                    <a:pt x="13107" y="10711"/>
                  </a:lnTo>
                  <a:cubicBezTo>
                    <a:pt x="13109" y="10704"/>
                    <a:pt x="13110" y="10700"/>
                    <a:pt x="13110" y="10700"/>
                  </a:cubicBezTo>
                  <a:close/>
                  <a:moveTo>
                    <a:pt x="8024" y="1"/>
                  </a:moveTo>
                  <a:cubicBezTo>
                    <a:pt x="7541" y="1"/>
                    <a:pt x="7048" y="24"/>
                    <a:pt x="6548" y="74"/>
                  </a:cubicBezTo>
                  <a:cubicBezTo>
                    <a:pt x="6346" y="101"/>
                    <a:pt x="6143" y="107"/>
                    <a:pt x="5929" y="169"/>
                  </a:cubicBezTo>
                  <a:cubicBezTo>
                    <a:pt x="5825" y="199"/>
                    <a:pt x="5717" y="250"/>
                    <a:pt x="5632" y="336"/>
                  </a:cubicBezTo>
                  <a:cubicBezTo>
                    <a:pt x="5547" y="421"/>
                    <a:pt x="5497" y="533"/>
                    <a:pt x="5472" y="643"/>
                  </a:cubicBezTo>
                  <a:cubicBezTo>
                    <a:pt x="5427" y="869"/>
                    <a:pt x="5458" y="1081"/>
                    <a:pt x="5466" y="1291"/>
                  </a:cubicBezTo>
                  <a:cubicBezTo>
                    <a:pt x="5477" y="1504"/>
                    <a:pt x="5489" y="1716"/>
                    <a:pt x="5501" y="1930"/>
                  </a:cubicBezTo>
                  <a:cubicBezTo>
                    <a:pt x="5546" y="2769"/>
                    <a:pt x="5571" y="3630"/>
                    <a:pt x="5514" y="4509"/>
                  </a:cubicBezTo>
                  <a:lnTo>
                    <a:pt x="5514" y="4509"/>
                  </a:lnTo>
                  <a:cubicBezTo>
                    <a:pt x="4674" y="4823"/>
                    <a:pt x="3886" y="5343"/>
                    <a:pt x="3238" y="6012"/>
                  </a:cubicBezTo>
                  <a:cubicBezTo>
                    <a:pt x="2555" y="6649"/>
                    <a:pt x="1766" y="7208"/>
                    <a:pt x="965" y="7772"/>
                  </a:cubicBezTo>
                  <a:cubicBezTo>
                    <a:pt x="764" y="7907"/>
                    <a:pt x="554" y="8055"/>
                    <a:pt x="376" y="8244"/>
                  </a:cubicBezTo>
                  <a:cubicBezTo>
                    <a:pt x="201" y="8428"/>
                    <a:pt x="50" y="8669"/>
                    <a:pt x="25" y="8947"/>
                  </a:cubicBezTo>
                  <a:cubicBezTo>
                    <a:pt x="0" y="9217"/>
                    <a:pt x="93" y="9498"/>
                    <a:pt x="274" y="9703"/>
                  </a:cubicBezTo>
                  <a:cubicBezTo>
                    <a:pt x="448" y="9909"/>
                    <a:pt x="712" y="10044"/>
                    <a:pt x="982" y="10077"/>
                  </a:cubicBezTo>
                  <a:cubicBezTo>
                    <a:pt x="1034" y="10081"/>
                    <a:pt x="1085" y="10083"/>
                    <a:pt x="1136" y="10083"/>
                  </a:cubicBezTo>
                  <a:cubicBezTo>
                    <a:pt x="1621" y="10083"/>
                    <a:pt x="2077" y="9916"/>
                    <a:pt x="2506" y="9724"/>
                  </a:cubicBezTo>
                  <a:cubicBezTo>
                    <a:pt x="2910" y="9541"/>
                    <a:pt x="3295" y="9321"/>
                    <a:pt x="3669" y="9073"/>
                  </a:cubicBezTo>
                  <a:lnTo>
                    <a:pt x="3669" y="9073"/>
                  </a:lnTo>
                  <a:cubicBezTo>
                    <a:pt x="3080" y="10882"/>
                    <a:pt x="1677" y="12305"/>
                    <a:pt x="664" y="14032"/>
                  </a:cubicBezTo>
                  <a:cubicBezTo>
                    <a:pt x="523" y="14316"/>
                    <a:pt x="440" y="14653"/>
                    <a:pt x="521" y="14980"/>
                  </a:cubicBezTo>
                  <a:cubicBezTo>
                    <a:pt x="564" y="15138"/>
                    <a:pt x="623" y="15288"/>
                    <a:pt x="724" y="15423"/>
                  </a:cubicBezTo>
                  <a:cubicBezTo>
                    <a:pt x="822" y="15558"/>
                    <a:pt x="973" y="15668"/>
                    <a:pt x="1139" y="15707"/>
                  </a:cubicBezTo>
                  <a:cubicBezTo>
                    <a:pt x="1220" y="15726"/>
                    <a:pt x="1300" y="15734"/>
                    <a:pt x="1379" y="15734"/>
                  </a:cubicBezTo>
                  <a:cubicBezTo>
                    <a:pt x="1627" y="15734"/>
                    <a:pt x="1860" y="15652"/>
                    <a:pt x="2074" y="15564"/>
                  </a:cubicBezTo>
                  <a:cubicBezTo>
                    <a:pt x="2360" y="15441"/>
                    <a:pt x="2622" y="15280"/>
                    <a:pt x="2869" y="15107"/>
                  </a:cubicBezTo>
                  <a:cubicBezTo>
                    <a:pt x="3667" y="14543"/>
                    <a:pt x="4357" y="13874"/>
                    <a:pt x="5059" y="13252"/>
                  </a:cubicBezTo>
                  <a:lnTo>
                    <a:pt x="5059" y="13252"/>
                  </a:lnTo>
                  <a:cubicBezTo>
                    <a:pt x="4658" y="13824"/>
                    <a:pt x="4260" y="14391"/>
                    <a:pt x="3868" y="14952"/>
                  </a:cubicBezTo>
                  <a:cubicBezTo>
                    <a:pt x="3737" y="15138"/>
                    <a:pt x="3610" y="15321"/>
                    <a:pt x="3492" y="15510"/>
                  </a:cubicBezTo>
                  <a:cubicBezTo>
                    <a:pt x="3373" y="15701"/>
                    <a:pt x="3247" y="15892"/>
                    <a:pt x="3176" y="16120"/>
                  </a:cubicBezTo>
                  <a:cubicBezTo>
                    <a:pt x="3099" y="16343"/>
                    <a:pt x="3122" y="16629"/>
                    <a:pt x="3288" y="16822"/>
                  </a:cubicBezTo>
                  <a:cubicBezTo>
                    <a:pt x="3452" y="17013"/>
                    <a:pt x="3681" y="17102"/>
                    <a:pt x="3903" y="17152"/>
                  </a:cubicBezTo>
                  <a:cubicBezTo>
                    <a:pt x="4026" y="17175"/>
                    <a:pt x="4150" y="17192"/>
                    <a:pt x="4274" y="17192"/>
                  </a:cubicBezTo>
                  <a:cubicBezTo>
                    <a:pt x="4376" y="17192"/>
                    <a:pt x="4479" y="17181"/>
                    <a:pt x="4584" y="17154"/>
                  </a:cubicBezTo>
                  <a:cubicBezTo>
                    <a:pt x="4812" y="17092"/>
                    <a:pt x="5001" y="16959"/>
                    <a:pt x="5169" y="16822"/>
                  </a:cubicBezTo>
                  <a:cubicBezTo>
                    <a:pt x="5501" y="16540"/>
                    <a:pt x="5796" y="16234"/>
                    <a:pt x="6081" y="15925"/>
                  </a:cubicBezTo>
                  <a:cubicBezTo>
                    <a:pt x="6510" y="15457"/>
                    <a:pt x="6911" y="14982"/>
                    <a:pt x="7302" y="14513"/>
                  </a:cubicBezTo>
                  <a:lnTo>
                    <a:pt x="7302" y="14513"/>
                  </a:lnTo>
                  <a:cubicBezTo>
                    <a:pt x="7012" y="15122"/>
                    <a:pt x="6712" y="15719"/>
                    <a:pt x="6477" y="16334"/>
                  </a:cubicBezTo>
                  <a:cubicBezTo>
                    <a:pt x="6400" y="16533"/>
                    <a:pt x="6346" y="16739"/>
                    <a:pt x="6288" y="16938"/>
                  </a:cubicBezTo>
                  <a:cubicBezTo>
                    <a:pt x="6234" y="17140"/>
                    <a:pt x="6180" y="17343"/>
                    <a:pt x="6174" y="17563"/>
                  </a:cubicBezTo>
                  <a:cubicBezTo>
                    <a:pt x="6170" y="17665"/>
                    <a:pt x="6193" y="17804"/>
                    <a:pt x="6263" y="17893"/>
                  </a:cubicBezTo>
                  <a:cubicBezTo>
                    <a:pt x="6326" y="17989"/>
                    <a:pt x="6415" y="18064"/>
                    <a:pt x="6513" y="18116"/>
                  </a:cubicBezTo>
                  <a:cubicBezTo>
                    <a:pt x="6666" y="18196"/>
                    <a:pt x="6833" y="18226"/>
                    <a:pt x="6996" y="18226"/>
                  </a:cubicBezTo>
                  <a:cubicBezTo>
                    <a:pt x="7044" y="18226"/>
                    <a:pt x="7092" y="18224"/>
                    <a:pt x="7139" y="18219"/>
                  </a:cubicBezTo>
                  <a:cubicBezTo>
                    <a:pt x="7347" y="18199"/>
                    <a:pt x="7550" y="18132"/>
                    <a:pt x="7725" y="18026"/>
                  </a:cubicBezTo>
                  <a:cubicBezTo>
                    <a:pt x="7901" y="17920"/>
                    <a:pt x="8055" y="17794"/>
                    <a:pt x="8200" y="17661"/>
                  </a:cubicBezTo>
                  <a:cubicBezTo>
                    <a:pt x="8489" y="17397"/>
                    <a:pt x="8744" y="17107"/>
                    <a:pt x="8973" y="16808"/>
                  </a:cubicBezTo>
                  <a:cubicBezTo>
                    <a:pt x="9128" y="16610"/>
                    <a:pt x="9261" y="16402"/>
                    <a:pt x="9379" y="16189"/>
                  </a:cubicBezTo>
                  <a:lnTo>
                    <a:pt x="9379" y="16189"/>
                  </a:lnTo>
                  <a:cubicBezTo>
                    <a:pt x="9348" y="16283"/>
                    <a:pt x="9321" y="16377"/>
                    <a:pt x="9299" y="16475"/>
                  </a:cubicBezTo>
                  <a:cubicBezTo>
                    <a:pt x="9286" y="16531"/>
                    <a:pt x="9276" y="16589"/>
                    <a:pt x="9274" y="16650"/>
                  </a:cubicBezTo>
                  <a:cubicBezTo>
                    <a:pt x="9270" y="16700"/>
                    <a:pt x="9265" y="16754"/>
                    <a:pt x="9255" y="16808"/>
                  </a:cubicBezTo>
                  <a:cubicBezTo>
                    <a:pt x="9222" y="17025"/>
                    <a:pt x="9182" y="17243"/>
                    <a:pt x="9176" y="17462"/>
                  </a:cubicBezTo>
                  <a:cubicBezTo>
                    <a:pt x="9170" y="17677"/>
                    <a:pt x="9178" y="17918"/>
                    <a:pt x="9336" y="18103"/>
                  </a:cubicBezTo>
                  <a:cubicBezTo>
                    <a:pt x="9467" y="18224"/>
                    <a:pt x="9634" y="18287"/>
                    <a:pt x="9801" y="18287"/>
                  </a:cubicBezTo>
                  <a:cubicBezTo>
                    <a:pt x="9855" y="18287"/>
                    <a:pt x="9908" y="18280"/>
                    <a:pt x="9961" y="18267"/>
                  </a:cubicBezTo>
                  <a:cubicBezTo>
                    <a:pt x="10391" y="18142"/>
                    <a:pt x="10621" y="17771"/>
                    <a:pt x="10843" y="17474"/>
                  </a:cubicBezTo>
                  <a:cubicBezTo>
                    <a:pt x="11285" y="16851"/>
                    <a:pt x="11591" y="16208"/>
                    <a:pt x="11846" y="15610"/>
                  </a:cubicBezTo>
                  <a:cubicBezTo>
                    <a:pt x="12099" y="15012"/>
                    <a:pt x="12290" y="14449"/>
                    <a:pt x="12461" y="13945"/>
                  </a:cubicBezTo>
                  <a:cubicBezTo>
                    <a:pt x="12813" y="12934"/>
                    <a:pt x="12923" y="12105"/>
                    <a:pt x="13007" y="11551"/>
                  </a:cubicBezTo>
                  <a:cubicBezTo>
                    <a:pt x="13042" y="11277"/>
                    <a:pt x="13069" y="11067"/>
                    <a:pt x="13088" y="10918"/>
                  </a:cubicBezTo>
                  <a:cubicBezTo>
                    <a:pt x="13101" y="10805"/>
                    <a:pt x="13106" y="10735"/>
                    <a:pt x="13107" y="10711"/>
                  </a:cubicBezTo>
                  <a:lnTo>
                    <a:pt x="13107" y="10711"/>
                  </a:lnTo>
                  <a:cubicBezTo>
                    <a:pt x="13102" y="10737"/>
                    <a:pt x="13088" y="10806"/>
                    <a:pt x="13071" y="10916"/>
                  </a:cubicBezTo>
                  <a:cubicBezTo>
                    <a:pt x="13048" y="11063"/>
                    <a:pt x="13015" y="11273"/>
                    <a:pt x="12973" y="11545"/>
                  </a:cubicBezTo>
                  <a:cubicBezTo>
                    <a:pt x="12878" y="12097"/>
                    <a:pt x="12759" y="12921"/>
                    <a:pt x="12398" y="13922"/>
                  </a:cubicBezTo>
                  <a:cubicBezTo>
                    <a:pt x="12220" y="14426"/>
                    <a:pt x="12025" y="14983"/>
                    <a:pt x="11769" y="15578"/>
                  </a:cubicBezTo>
                  <a:cubicBezTo>
                    <a:pt x="11512" y="16170"/>
                    <a:pt x="11204" y="16805"/>
                    <a:pt x="10766" y="17418"/>
                  </a:cubicBezTo>
                  <a:cubicBezTo>
                    <a:pt x="10544" y="17711"/>
                    <a:pt x="10310" y="18062"/>
                    <a:pt x="9936" y="18165"/>
                  </a:cubicBezTo>
                  <a:cubicBezTo>
                    <a:pt x="9895" y="18176"/>
                    <a:pt x="9852" y="18181"/>
                    <a:pt x="9809" y="18181"/>
                  </a:cubicBezTo>
                  <a:cubicBezTo>
                    <a:pt x="9666" y="18181"/>
                    <a:pt x="9519" y="18123"/>
                    <a:pt x="9417" y="18030"/>
                  </a:cubicBezTo>
                  <a:cubicBezTo>
                    <a:pt x="9297" y="17891"/>
                    <a:pt x="9280" y="17671"/>
                    <a:pt x="9288" y="17466"/>
                  </a:cubicBezTo>
                  <a:cubicBezTo>
                    <a:pt x="9295" y="17256"/>
                    <a:pt x="9334" y="17044"/>
                    <a:pt x="9371" y="16826"/>
                  </a:cubicBezTo>
                  <a:cubicBezTo>
                    <a:pt x="9378" y="16770"/>
                    <a:pt x="9388" y="16714"/>
                    <a:pt x="9390" y="16652"/>
                  </a:cubicBezTo>
                  <a:cubicBezTo>
                    <a:pt x="9392" y="16604"/>
                    <a:pt x="9402" y="16552"/>
                    <a:pt x="9413" y="16500"/>
                  </a:cubicBezTo>
                  <a:cubicBezTo>
                    <a:pt x="9438" y="16394"/>
                    <a:pt x="9471" y="16288"/>
                    <a:pt x="9506" y="16181"/>
                  </a:cubicBezTo>
                  <a:cubicBezTo>
                    <a:pt x="9579" y="15969"/>
                    <a:pt x="9662" y="15755"/>
                    <a:pt x="9755" y="15545"/>
                  </a:cubicBezTo>
                  <a:cubicBezTo>
                    <a:pt x="9855" y="15325"/>
                    <a:pt x="9913" y="15093"/>
                    <a:pt x="9967" y="14858"/>
                  </a:cubicBezTo>
                  <a:cubicBezTo>
                    <a:pt x="9973" y="14829"/>
                    <a:pt x="9957" y="14798"/>
                    <a:pt x="9928" y="14787"/>
                  </a:cubicBezTo>
                  <a:cubicBezTo>
                    <a:pt x="9921" y="14784"/>
                    <a:pt x="9914" y="14783"/>
                    <a:pt x="9906" y="14783"/>
                  </a:cubicBezTo>
                  <a:cubicBezTo>
                    <a:pt x="9881" y="14783"/>
                    <a:pt x="9858" y="14798"/>
                    <a:pt x="9847" y="14823"/>
                  </a:cubicBezTo>
                  <a:cubicBezTo>
                    <a:pt x="9593" y="15468"/>
                    <a:pt x="9328" y="16147"/>
                    <a:pt x="8869" y="16727"/>
                  </a:cubicBezTo>
                  <a:cubicBezTo>
                    <a:pt x="8641" y="17021"/>
                    <a:pt x="8391" y="17304"/>
                    <a:pt x="8109" y="17561"/>
                  </a:cubicBezTo>
                  <a:cubicBezTo>
                    <a:pt x="7827" y="17816"/>
                    <a:pt x="7511" y="18053"/>
                    <a:pt x="7125" y="18080"/>
                  </a:cubicBezTo>
                  <a:cubicBezTo>
                    <a:pt x="7085" y="18084"/>
                    <a:pt x="7044" y="18086"/>
                    <a:pt x="7003" y="18086"/>
                  </a:cubicBezTo>
                  <a:cubicBezTo>
                    <a:pt x="6854" y="18086"/>
                    <a:pt x="6706" y="18058"/>
                    <a:pt x="6581" y="17991"/>
                  </a:cubicBezTo>
                  <a:cubicBezTo>
                    <a:pt x="6419" y="17902"/>
                    <a:pt x="6301" y="17754"/>
                    <a:pt x="6317" y="17565"/>
                  </a:cubicBezTo>
                  <a:cubicBezTo>
                    <a:pt x="6322" y="17374"/>
                    <a:pt x="6375" y="17173"/>
                    <a:pt x="6429" y="16976"/>
                  </a:cubicBezTo>
                  <a:cubicBezTo>
                    <a:pt x="6486" y="16776"/>
                    <a:pt x="6540" y="16577"/>
                    <a:pt x="6614" y="16386"/>
                  </a:cubicBezTo>
                  <a:cubicBezTo>
                    <a:pt x="6913" y="15607"/>
                    <a:pt x="7326" y="14848"/>
                    <a:pt x="7690" y="14042"/>
                  </a:cubicBezTo>
                  <a:cubicBezTo>
                    <a:pt x="7704" y="14011"/>
                    <a:pt x="7696" y="13972"/>
                    <a:pt x="7669" y="13951"/>
                  </a:cubicBezTo>
                  <a:cubicBezTo>
                    <a:pt x="7655" y="13940"/>
                    <a:pt x="7638" y="13934"/>
                    <a:pt x="7621" y="13934"/>
                  </a:cubicBezTo>
                  <a:cubicBezTo>
                    <a:pt x="7599" y="13934"/>
                    <a:pt x="7577" y="13944"/>
                    <a:pt x="7561" y="13963"/>
                  </a:cubicBezTo>
                  <a:cubicBezTo>
                    <a:pt x="7050" y="14574"/>
                    <a:pt x="6529" y="15205"/>
                    <a:pt x="5966" y="15819"/>
                  </a:cubicBezTo>
                  <a:cubicBezTo>
                    <a:pt x="5682" y="16124"/>
                    <a:pt x="5389" y="16428"/>
                    <a:pt x="5068" y="16698"/>
                  </a:cubicBezTo>
                  <a:cubicBezTo>
                    <a:pt x="4908" y="16830"/>
                    <a:pt x="4735" y="16947"/>
                    <a:pt x="4544" y="16999"/>
                  </a:cubicBezTo>
                  <a:cubicBezTo>
                    <a:pt x="4462" y="17022"/>
                    <a:pt x="4372" y="17031"/>
                    <a:pt x="4281" y="17031"/>
                  </a:cubicBezTo>
                  <a:cubicBezTo>
                    <a:pt x="4166" y="17031"/>
                    <a:pt x="4049" y="17016"/>
                    <a:pt x="3938" y="16994"/>
                  </a:cubicBezTo>
                  <a:cubicBezTo>
                    <a:pt x="3737" y="16951"/>
                    <a:pt x="3539" y="16866"/>
                    <a:pt x="3415" y="16718"/>
                  </a:cubicBezTo>
                  <a:cubicBezTo>
                    <a:pt x="3290" y="16573"/>
                    <a:pt x="3268" y="16363"/>
                    <a:pt x="3332" y="16170"/>
                  </a:cubicBezTo>
                  <a:cubicBezTo>
                    <a:pt x="3394" y="15973"/>
                    <a:pt x="3513" y="15788"/>
                    <a:pt x="3631" y="15601"/>
                  </a:cubicBezTo>
                  <a:cubicBezTo>
                    <a:pt x="3751" y="15410"/>
                    <a:pt x="3878" y="15225"/>
                    <a:pt x="4007" y="15043"/>
                  </a:cubicBezTo>
                  <a:cubicBezTo>
                    <a:pt x="4522" y="14308"/>
                    <a:pt x="5045" y="13563"/>
                    <a:pt x="5576" y="12807"/>
                  </a:cubicBezTo>
                  <a:lnTo>
                    <a:pt x="5580" y="12801"/>
                  </a:lnTo>
                  <a:cubicBezTo>
                    <a:pt x="5601" y="12772"/>
                    <a:pt x="5599" y="12730"/>
                    <a:pt x="5576" y="12701"/>
                  </a:cubicBezTo>
                  <a:cubicBezTo>
                    <a:pt x="5559" y="12681"/>
                    <a:pt x="5535" y="12670"/>
                    <a:pt x="5511" y="12670"/>
                  </a:cubicBezTo>
                  <a:cubicBezTo>
                    <a:pt x="5492" y="12670"/>
                    <a:pt x="5472" y="12677"/>
                    <a:pt x="5456" y="12689"/>
                  </a:cubicBezTo>
                  <a:cubicBezTo>
                    <a:pt x="4561" y="13428"/>
                    <a:pt x="3741" y="14283"/>
                    <a:pt x="2773" y="14968"/>
                  </a:cubicBezTo>
                  <a:cubicBezTo>
                    <a:pt x="2530" y="15138"/>
                    <a:pt x="2277" y="15292"/>
                    <a:pt x="2009" y="15406"/>
                  </a:cubicBezTo>
                  <a:cubicBezTo>
                    <a:pt x="1805" y="15493"/>
                    <a:pt x="1583" y="15564"/>
                    <a:pt x="1372" y="15564"/>
                  </a:cubicBezTo>
                  <a:cubicBezTo>
                    <a:pt x="1308" y="15564"/>
                    <a:pt x="1244" y="15558"/>
                    <a:pt x="1183" y="15543"/>
                  </a:cubicBezTo>
                  <a:cubicBezTo>
                    <a:pt x="917" y="15483"/>
                    <a:pt x="757" y="15213"/>
                    <a:pt x="689" y="14939"/>
                  </a:cubicBezTo>
                  <a:cubicBezTo>
                    <a:pt x="620" y="14665"/>
                    <a:pt x="687" y="14372"/>
                    <a:pt x="818" y="14107"/>
                  </a:cubicBezTo>
                  <a:cubicBezTo>
                    <a:pt x="924" y="13884"/>
                    <a:pt x="1081" y="13683"/>
                    <a:pt x="1225" y="13465"/>
                  </a:cubicBezTo>
                  <a:lnTo>
                    <a:pt x="1656" y="12826"/>
                  </a:lnTo>
                  <a:cubicBezTo>
                    <a:pt x="1800" y="12618"/>
                    <a:pt x="1945" y="12408"/>
                    <a:pt x="2088" y="12199"/>
                  </a:cubicBezTo>
                  <a:cubicBezTo>
                    <a:pt x="2234" y="11995"/>
                    <a:pt x="2396" y="11792"/>
                    <a:pt x="2535" y="11580"/>
                  </a:cubicBezTo>
                  <a:cubicBezTo>
                    <a:pt x="2821" y="11163"/>
                    <a:pt x="3112" y="10743"/>
                    <a:pt x="3332" y="10286"/>
                  </a:cubicBezTo>
                  <a:cubicBezTo>
                    <a:pt x="3554" y="9830"/>
                    <a:pt x="3743" y="9369"/>
                    <a:pt x="3901" y="8895"/>
                  </a:cubicBezTo>
                  <a:cubicBezTo>
                    <a:pt x="3909" y="8870"/>
                    <a:pt x="3905" y="8843"/>
                    <a:pt x="3890" y="8819"/>
                  </a:cubicBezTo>
                  <a:cubicBezTo>
                    <a:pt x="3873" y="8797"/>
                    <a:pt x="3846" y="8784"/>
                    <a:pt x="3820" y="8784"/>
                  </a:cubicBezTo>
                  <a:cubicBezTo>
                    <a:pt x="3804" y="8784"/>
                    <a:pt x="3788" y="8789"/>
                    <a:pt x="3774" y="8798"/>
                  </a:cubicBezTo>
                  <a:lnTo>
                    <a:pt x="3770" y="8800"/>
                  </a:lnTo>
                  <a:cubicBezTo>
                    <a:pt x="3348" y="9095"/>
                    <a:pt x="2900" y="9361"/>
                    <a:pt x="2437" y="9572"/>
                  </a:cubicBezTo>
                  <a:cubicBezTo>
                    <a:pt x="2022" y="9760"/>
                    <a:pt x="1577" y="9917"/>
                    <a:pt x="1141" y="9917"/>
                  </a:cubicBezTo>
                  <a:cubicBezTo>
                    <a:pt x="1094" y="9917"/>
                    <a:pt x="1048" y="9915"/>
                    <a:pt x="1002" y="9911"/>
                  </a:cubicBezTo>
                  <a:cubicBezTo>
                    <a:pt x="768" y="9882"/>
                    <a:pt x="552" y="9774"/>
                    <a:pt x="400" y="9595"/>
                  </a:cubicBezTo>
                  <a:cubicBezTo>
                    <a:pt x="245" y="9421"/>
                    <a:pt x="168" y="9190"/>
                    <a:pt x="189" y="8962"/>
                  </a:cubicBezTo>
                  <a:cubicBezTo>
                    <a:pt x="209" y="8734"/>
                    <a:pt x="334" y="8526"/>
                    <a:pt x="496" y="8356"/>
                  </a:cubicBezTo>
                  <a:cubicBezTo>
                    <a:pt x="660" y="8183"/>
                    <a:pt x="855" y="8042"/>
                    <a:pt x="1059" y="7905"/>
                  </a:cubicBezTo>
                  <a:cubicBezTo>
                    <a:pt x="1862" y="7338"/>
                    <a:pt x="2649" y="6778"/>
                    <a:pt x="3348" y="6126"/>
                  </a:cubicBezTo>
                  <a:cubicBezTo>
                    <a:pt x="4000" y="5453"/>
                    <a:pt x="4775" y="4943"/>
                    <a:pt x="5613" y="4635"/>
                  </a:cubicBezTo>
                  <a:cubicBezTo>
                    <a:pt x="5640" y="4625"/>
                    <a:pt x="5659" y="4600"/>
                    <a:pt x="5663" y="4569"/>
                  </a:cubicBezTo>
                  <a:cubicBezTo>
                    <a:pt x="5722" y="3664"/>
                    <a:pt x="5695" y="2779"/>
                    <a:pt x="5647" y="1922"/>
                  </a:cubicBezTo>
                  <a:cubicBezTo>
                    <a:pt x="5634" y="1708"/>
                    <a:pt x="5622" y="1496"/>
                    <a:pt x="5609" y="1284"/>
                  </a:cubicBezTo>
                  <a:cubicBezTo>
                    <a:pt x="5601" y="1073"/>
                    <a:pt x="5572" y="861"/>
                    <a:pt x="5613" y="674"/>
                  </a:cubicBezTo>
                  <a:cubicBezTo>
                    <a:pt x="5647" y="485"/>
                    <a:pt x="5782" y="354"/>
                    <a:pt x="5971" y="304"/>
                  </a:cubicBezTo>
                  <a:cubicBezTo>
                    <a:pt x="6155" y="250"/>
                    <a:pt x="6363" y="238"/>
                    <a:pt x="6562" y="213"/>
                  </a:cubicBezTo>
                  <a:cubicBezTo>
                    <a:pt x="7074" y="160"/>
                    <a:pt x="7579" y="135"/>
                    <a:pt x="8074" y="135"/>
                  </a:cubicBezTo>
                  <a:cubicBezTo>
                    <a:pt x="9131" y="135"/>
                    <a:pt x="10143" y="249"/>
                    <a:pt x="11084" y="444"/>
                  </a:cubicBezTo>
                  <a:cubicBezTo>
                    <a:pt x="11763" y="591"/>
                    <a:pt x="12442" y="797"/>
                    <a:pt x="12882" y="1261"/>
                  </a:cubicBezTo>
                  <a:cubicBezTo>
                    <a:pt x="13102" y="1488"/>
                    <a:pt x="13218" y="1787"/>
                    <a:pt x="13245" y="2088"/>
                  </a:cubicBezTo>
                  <a:cubicBezTo>
                    <a:pt x="13274" y="2391"/>
                    <a:pt x="13239" y="2692"/>
                    <a:pt x="13202" y="2985"/>
                  </a:cubicBezTo>
                  <a:cubicBezTo>
                    <a:pt x="13054" y="4158"/>
                    <a:pt x="12720" y="5177"/>
                    <a:pt x="12346" y="6022"/>
                  </a:cubicBezTo>
                  <a:cubicBezTo>
                    <a:pt x="12340" y="6035"/>
                    <a:pt x="12342" y="6053"/>
                    <a:pt x="12351" y="6064"/>
                  </a:cubicBezTo>
                  <a:cubicBezTo>
                    <a:pt x="12585" y="6367"/>
                    <a:pt x="12733" y="6713"/>
                    <a:pt x="12857" y="7031"/>
                  </a:cubicBezTo>
                  <a:cubicBezTo>
                    <a:pt x="12978" y="7353"/>
                    <a:pt x="13056" y="7668"/>
                    <a:pt x="13102" y="7961"/>
                  </a:cubicBezTo>
                  <a:cubicBezTo>
                    <a:pt x="13198" y="8551"/>
                    <a:pt x="13179" y="9059"/>
                    <a:pt x="13171" y="9466"/>
                  </a:cubicBezTo>
                  <a:cubicBezTo>
                    <a:pt x="13169" y="9875"/>
                    <a:pt x="13141" y="10181"/>
                    <a:pt x="13125" y="10388"/>
                  </a:cubicBezTo>
                  <a:cubicBezTo>
                    <a:pt x="13112" y="10596"/>
                    <a:pt x="13108" y="10702"/>
                    <a:pt x="13108" y="10702"/>
                  </a:cubicBezTo>
                  <a:cubicBezTo>
                    <a:pt x="13108" y="10702"/>
                    <a:pt x="13125" y="10598"/>
                    <a:pt x="13146" y="10390"/>
                  </a:cubicBezTo>
                  <a:cubicBezTo>
                    <a:pt x="13169" y="10183"/>
                    <a:pt x="13204" y="9875"/>
                    <a:pt x="13214" y="9468"/>
                  </a:cubicBezTo>
                  <a:cubicBezTo>
                    <a:pt x="13227" y="9061"/>
                    <a:pt x="13256" y="8551"/>
                    <a:pt x="13164" y="7951"/>
                  </a:cubicBezTo>
                  <a:cubicBezTo>
                    <a:pt x="13119" y="7654"/>
                    <a:pt x="13044" y="7334"/>
                    <a:pt x="12924" y="7006"/>
                  </a:cubicBezTo>
                  <a:cubicBezTo>
                    <a:pt x="12804" y="6687"/>
                    <a:pt x="12664" y="6349"/>
                    <a:pt x="12429" y="6033"/>
                  </a:cubicBezTo>
                  <a:lnTo>
                    <a:pt x="12429" y="6033"/>
                  </a:lnTo>
                  <a:cubicBezTo>
                    <a:pt x="12809" y="5188"/>
                    <a:pt x="13148" y="4171"/>
                    <a:pt x="13305" y="2999"/>
                  </a:cubicBezTo>
                  <a:cubicBezTo>
                    <a:pt x="13341" y="2704"/>
                    <a:pt x="13382" y="2397"/>
                    <a:pt x="13351" y="2079"/>
                  </a:cubicBezTo>
                  <a:cubicBezTo>
                    <a:pt x="13326" y="1760"/>
                    <a:pt x="13200" y="1430"/>
                    <a:pt x="12965" y="1185"/>
                  </a:cubicBezTo>
                  <a:cubicBezTo>
                    <a:pt x="12492" y="686"/>
                    <a:pt x="11796" y="477"/>
                    <a:pt x="11109" y="325"/>
                  </a:cubicBezTo>
                  <a:cubicBezTo>
                    <a:pt x="10147" y="119"/>
                    <a:pt x="9109" y="1"/>
                    <a:pt x="8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52"/>
            <p:cNvSpPr/>
            <p:nvPr/>
          </p:nvSpPr>
          <p:spPr>
            <a:xfrm>
              <a:off x="5054350" y="3329138"/>
              <a:ext cx="174575" cy="47650"/>
            </a:xfrm>
            <a:custGeom>
              <a:avLst/>
              <a:gdLst/>
              <a:ahLst/>
              <a:cxnLst/>
              <a:rect l="l" t="t" r="r" b="b"/>
              <a:pathLst>
                <a:path w="6983" h="1906" extrusionOk="0">
                  <a:moveTo>
                    <a:pt x="2522" y="0"/>
                  </a:moveTo>
                  <a:cubicBezTo>
                    <a:pt x="1961" y="0"/>
                    <a:pt x="1458" y="68"/>
                    <a:pt x="1060" y="147"/>
                  </a:cubicBezTo>
                  <a:cubicBezTo>
                    <a:pt x="728" y="218"/>
                    <a:pt x="460" y="286"/>
                    <a:pt x="280" y="347"/>
                  </a:cubicBezTo>
                  <a:cubicBezTo>
                    <a:pt x="99" y="405"/>
                    <a:pt x="1" y="442"/>
                    <a:pt x="5" y="454"/>
                  </a:cubicBezTo>
                  <a:cubicBezTo>
                    <a:pt x="5" y="457"/>
                    <a:pt x="11" y="458"/>
                    <a:pt x="22" y="458"/>
                  </a:cubicBezTo>
                  <a:cubicBezTo>
                    <a:pt x="105" y="458"/>
                    <a:pt x="491" y="361"/>
                    <a:pt x="1081" y="266"/>
                  </a:cubicBezTo>
                  <a:cubicBezTo>
                    <a:pt x="1450" y="211"/>
                    <a:pt x="1902" y="161"/>
                    <a:pt x="2404" y="161"/>
                  </a:cubicBezTo>
                  <a:cubicBezTo>
                    <a:pt x="2805" y="161"/>
                    <a:pt x="3239" y="193"/>
                    <a:pt x="3686" y="278"/>
                  </a:cubicBezTo>
                  <a:cubicBezTo>
                    <a:pt x="4691" y="471"/>
                    <a:pt x="5524" y="907"/>
                    <a:pt x="6082" y="1273"/>
                  </a:cubicBezTo>
                  <a:cubicBezTo>
                    <a:pt x="6620" y="1631"/>
                    <a:pt x="6929" y="1906"/>
                    <a:pt x="6971" y="1906"/>
                  </a:cubicBezTo>
                  <a:cubicBezTo>
                    <a:pt x="6973" y="1906"/>
                    <a:pt x="6974" y="1905"/>
                    <a:pt x="6975" y="1904"/>
                  </a:cubicBezTo>
                  <a:cubicBezTo>
                    <a:pt x="6983" y="1895"/>
                    <a:pt x="6911" y="1817"/>
                    <a:pt x="6772" y="1686"/>
                  </a:cubicBezTo>
                  <a:cubicBezTo>
                    <a:pt x="6637" y="1553"/>
                    <a:pt x="6425" y="1378"/>
                    <a:pt x="6151" y="1175"/>
                  </a:cubicBezTo>
                  <a:cubicBezTo>
                    <a:pt x="5601" y="776"/>
                    <a:pt x="4751" y="309"/>
                    <a:pt x="3718" y="110"/>
                  </a:cubicBezTo>
                  <a:cubicBezTo>
                    <a:pt x="3303" y="31"/>
                    <a:pt x="2899" y="0"/>
                    <a:pt x="25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D1E692C-0CE8-5BC8-4445-0A6D96019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" y="430194"/>
            <a:ext cx="8074152" cy="428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348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89AC6F-C129-BF6A-E180-00BC03C92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Ajuste del CO2 con la FR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AE35F7-BEF3-6A9A-4E5B-76DE7E10E15B}"/>
              </a:ext>
            </a:extLst>
          </p:cNvPr>
          <p:cNvSpPr txBox="1"/>
          <p:nvPr/>
        </p:nvSpPr>
        <p:spPr>
          <a:xfrm>
            <a:off x="1380744" y="1269100"/>
            <a:ext cx="61750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/>
              <a:t>FR ideal: </a:t>
            </a:r>
            <a:r>
              <a:rPr lang="es-MX" sz="3200" u="sng" dirty="0"/>
              <a:t>CO2 actual x FR actual</a:t>
            </a:r>
          </a:p>
          <a:p>
            <a:pPr algn="ctr"/>
            <a:r>
              <a:rPr lang="es-MX" sz="3200" dirty="0"/>
              <a:t>               CO2 ideal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FCD6CFE-2869-C932-AD6F-75AED2436762}"/>
              </a:ext>
            </a:extLst>
          </p:cNvPr>
          <p:cNvSpPr txBox="1"/>
          <p:nvPr/>
        </p:nvSpPr>
        <p:spPr>
          <a:xfrm>
            <a:off x="3118104" y="2541809"/>
            <a:ext cx="32816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/>
              <a:t>FR ideal: </a:t>
            </a:r>
            <a:r>
              <a:rPr lang="es-MX" sz="3200" u="sng" dirty="0"/>
              <a:t>22 x 20</a:t>
            </a:r>
          </a:p>
          <a:p>
            <a:pPr algn="ctr"/>
            <a:r>
              <a:rPr lang="es-MX" sz="3200" dirty="0"/>
              <a:t>               35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C2EFBC5-CB2E-A9B2-AA8F-635C7C6627C4}"/>
              </a:ext>
            </a:extLst>
          </p:cNvPr>
          <p:cNvSpPr txBox="1"/>
          <p:nvPr/>
        </p:nvSpPr>
        <p:spPr>
          <a:xfrm>
            <a:off x="3375198" y="3775945"/>
            <a:ext cx="23936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highlight>
                  <a:srgbClr val="FFFF00"/>
                </a:highlight>
              </a:rPr>
              <a:t>FR ideal: 13</a:t>
            </a:r>
          </a:p>
        </p:txBody>
      </p:sp>
    </p:spTree>
    <p:extLst>
      <p:ext uri="{BB962C8B-B14F-4D97-AF65-F5344CB8AC3E}">
        <p14:creationId xmlns:p14="http://schemas.microsoft.com/office/powerpoint/2010/main" val="29884888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13DAC-D6A4-9B3D-D666-93126434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800" dirty="0"/>
              <a:t>¿Qué más podemos hacer por este paciente?</a:t>
            </a:r>
          </a:p>
        </p:txBody>
      </p:sp>
    </p:spTree>
    <p:extLst>
      <p:ext uri="{BB962C8B-B14F-4D97-AF65-F5344CB8AC3E}">
        <p14:creationId xmlns:p14="http://schemas.microsoft.com/office/powerpoint/2010/main" val="32898671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13DAC-D6A4-9B3D-D666-93126434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800" dirty="0"/>
              <a:t>¿Qué más podemos hacer por este paciente?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04B140C-D4A0-3D6F-2477-1A0AEAC2E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350" y="0"/>
            <a:ext cx="71993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309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52"/>
          <p:cNvSpPr txBox="1">
            <a:spLocks noGrp="1"/>
          </p:cNvSpPr>
          <p:nvPr>
            <p:ph type="title"/>
          </p:nvPr>
        </p:nvSpPr>
        <p:spPr>
          <a:xfrm>
            <a:off x="599226" y="1368463"/>
            <a:ext cx="4419500" cy="237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MX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Gasometría arterial:</a:t>
            </a:r>
            <a:br>
              <a:rPr lang="es-MX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 7.34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pCO2 22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pO2 106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SO2 98%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HCO3 19.4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Lactato 1.5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EB -7.1</a:t>
            </a:r>
            <a:endParaRPr sz="6000" dirty="0"/>
          </a:p>
        </p:txBody>
      </p:sp>
      <p:grpSp>
        <p:nvGrpSpPr>
          <p:cNvPr id="1327" name="Google Shape;1327;p52"/>
          <p:cNvGrpSpPr/>
          <p:nvPr/>
        </p:nvGrpSpPr>
        <p:grpSpPr>
          <a:xfrm flipH="1">
            <a:off x="4708725" y="1212613"/>
            <a:ext cx="3583450" cy="2718275"/>
            <a:chOff x="2301975" y="1257763"/>
            <a:chExt cx="3583450" cy="2718275"/>
          </a:xfrm>
        </p:grpSpPr>
        <p:sp>
          <p:nvSpPr>
            <p:cNvPr id="1328" name="Google Shape;1328;p52"/>
            <p:cNvSpPr/>
            <p:nvPr/>
          </p:nvSpPr>
          <p:spPr>
            <a:xfrm>
              <a:off x="2301975" y="3971713"/>
              <a:ext cx="3583450" cy="4325"/>
            </a:xfrm>
            <a:custGeom>
              <a:avLst/>
              <a:gdLst/>
              <a:ahLst/>
              <a:cxnLst/>
              <a:rect l="l" t="t" r="r" b="b"/>
              <a:pathLst>
                <a:path w="143338" h="173" extrusionOk="0">
                  <a:moveTo>
                    <a:pt x="71672" y="1"/>
                  </a:moveTo>
                  <a:cubicBezTo>
                    <a:pt x="32082" y="1"/>
                    <a:pt x="0" y="39"/>
                    <a:pt x="0" y="86"/>
                  </a:cubicBezTo>
                  <a:cubicBezTo>
                    <a:pt x="0" y="134"/>
                    <a:pt x="32097" y="172"/>
                    <a:pt x="71672" y="172"/>
                  </a:cubicBezTo>
                  <a:cubicBezTo>
                    <a:pt x="111248" y="172"/>
                    <a:pt x="143337" y="134"/>
                    <a:pt x="143337" y="86"/>
                  </a:cubicBezTo>
                  <a:lnTo>
                    <a:pt x="143335" y="86"/>
                  </a:lnTo>
                  <a:cubicBezTo>
                    <a:pt x="143335" y="39"/>
                    <a:pt x="111261" y="1"/>
                    <a:pt x="71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52"/>
            <p:cNvSpPr/>
            <p:nvPr/>
          </p:nvSpPr>
          <p:spPr>
            <a:xfrm>
              <a:off x="5005875" y="2395113"/>
              <a:ext cx="252825" cy="1043875"/>
            </a:xfrm>
            <a:custGeom>
              <a:avLst/>
              <a:gdLst/>
              <a:ahLst/>
              <a:cxnLst/>
              <a:rect l="l" t="t" r="r" b="b"/>
              <a:pathLst>
                <a:path w="10113" h="41755" extrusionOk="0">
                  <a:moveTo>
                    <a:pt x="3292" y="1"/>
                  </a:moveTo>
                  <a:cubicBezTo>
                    <a:pt x="1662" y="1"/>
                    <a:pt x="1" y="1320"/>
                    <a:pt x="597" y="3342"/>
                  </a:cubicBezTo>
                  <a:cubicBezTo>
                    <a:pt x="3938" y="14679"/>
                    <a:pt x="4720" y="26679"/>
                    <a:pt x="2710" y="38337"/>
                  </a:cubicBezTo>
                  <a:cubicBezTo>
                    <a:pt x="2461" y="39777"/>
                    <a:pt x="3093" y="41254"/>
                    <a:pt x="4600" y="41669"/>
                  </a:cubicBezTo>
                  <a:cubicBezTo>
                    <a:pt x="4809" y="41727"/>
                    <a:pt x="5031" y="41754"/>
                    <a:pt x="5256" y="41754"/>
                  </a:cubicBezTo>
                  <a:cubicBezTo>
                    <a:pt x="6436" y="41754"/>
                    <a:pt x="7723" y="40995"/>
                    <a:pt x="7932" y="39777"/>
                  </a:cubicBezTo>
                  <a:cubicBezTo>
                    <a:pt x="10112" y="27146"/>
                    <a:pt x="9448" y="14208"/>
                    <a:pt x="5820" y="1901"/>
                  </a:cubicBezTo>
                  <a:cubicBezTo>
                    <a:pt x="5429" y="575"/>
                    <a:pt x="4367" y="1"/>
                    <a:pt x="3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52"/>
            <p:cNvSpPr/>
            <p:nvPr/>
          </p:nvSpPr>
          <p:spPr>
            <a:xfrm>
              <a:off x="3512250" y="1257763"/>
              <a:ext cx="1902425" cy="1810325"/>
            </a:xfrm>
            <a:custGeom>
              <a:avLst/>
              <a:gdLst/>
              <a:ahLst/>
              <a:cxnLst/>
              <a:rect l="l" t="t" r="r" b="b"/>
              <a:pathLst>
                <a:path w="76097" h="72413" extrusionOk="0">
                  <a:moveTo>
                    <a:pt x="11506" y="1"/>
                  </a:moveTo>
                  <a:cubicBezTo>
                    <a:pt x="10867" y="1"/>
                    <a:pt x="10231" y="73"/>
                    <a:pt x="9614" y="223"/>
                  </a:cubicBezTo>
                  <a:cubicBezTo>
                    <a:pt x="5298" y="1270"/>
                    <a:pt x="2020" y="5098"/>
                    <a:pt x="0" y="9273"/>
                  </a:cubicBezTo>
                  <a:lnTo>
                    <a:pt x="57973" y="71636"/>
                  </a:lnTo>
                  <a:cubicBezTo>
                    <a:pt x="59292" y="72162"/>
                    <a:pt x="60690" y="72412"/>
                    <a:pt x="62092" y="72412"/>
                  </a:cubicBezTo>
                  <a:cubicBezTo>
                    <a:pt x="66151" y="72412"/>
                    <a:pt x="70242" y="70316"/>
                    <a:pt x="72533" y="66738"/>
                  </a:cubicBezTo>
                  <a:cubicBezTo>
                    <a:pt x="75614" y="61925"/>
                    <a:pt x="75141" y="54898"/>
                    <a:pt x="71447" y="50596"/>
                  </a:cubicBezTo>
                  <a:cubicBezTo>
                    <a:pt x="74877" y="46427"/>
                    <a:pt x="76096" y="40336"/>
                    <a:pt x="74557" y="35050"/>
                  </a:cubicBezTo>
                  <a:cubicBezTo>
                    <a:pt x="73017" y="29764"/>
                    <a:pt x="68773" y="25461"/>
                    <a:pt x="63720" y="24065"/>
                  </a:cubicBezTo>
                  <a:cubicBezTo>
                    <a:pt x="64737" y="20283"/>
                    <a:pt x="63126" y="15917"/>
                    <a:pt x="61127" y="12605"/>
                  </a:cubicBezTo>
                  <a:cubicBezTo>
                    <a:pt x="59127" y="9292"/>
                    <a:pt x="55517" y="6912"/>
                    <a:pt x="51851" y="6304"/>
                  </a:cubicBezTo>
                  <a:cubicBezTo>
                    <a:pt x="50589" y="6095"/>
                    <a:pt x="49485" y="5993"/>
                    <a:pt x="48439" y="5993"/>
                  </a:cubicBezTo>
                  <a:cubicBezTo>
                    <a:pt x="46330" y="5993"/>
                    <a:pt x="44457" y="6408"/>
                    <a:pt x="41991" y="7197"/>
                  </a:cubicBezTo>
                  <a:cubicBezTo>
                    <a:pt x="39788" y="2980"/>
                    <a:pt x="35555" y="692"/>
                    <a:pt x="31034" y="150"/>
                  </a:cubicBezTo>
                  <a:cubicBezTo>
                    <a:pt x="30631" y="101"/>
                    <a:pt x="30225" y="78"/>
                    <a:pt x="29819" y="78"/>
                  </a:cubicBezTo>
                  <a:cubicBezTo>
                    <a:pt x="25668" y="78"/>
                    <a:pt x="21481" y="2546"/>
                    <a:pt x="19812" y="6564"/>
                  </a:cubicBezTo>
                  <a:cubicBezTo>
                    <a:pt x="19250" y="2590"/>
                    <a:pt x="15331" y="1"/>
                    <a:pt x="11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52"/>
            <p:cNvSpPr/>
            <p:nvPr/>
          </p:nvSpPr>
          <p:spPr>
            <a:xfrm>
              <a:off x="3990550" y="3220663"/>
              <a:ext cx="185250" cy="750800"/>
            </a:xfrm>
            <a:custGeom>
              <a:avLst/>
              <a:gdLst/>
              <a:ahLst/>
              <a:cxnLst/>
              <a:rect l="l" t="t" r="r" b="b"/>
              <a:pathLst>
                <a:path w="7410" h="30032" extrusionOk="0">
                  <a:moveTo>
                    <a:pt x="3188" y="0"/>
                  </a:moveTo>
                  <a:lnTo>
                    <a:pt x="1" y="29576"/>
                  </a:lnTo>
                  <a:lnTo>
                    <a:pt x="4222" y="30031"/>
                  </a:lnTo>
                  <a:lnTo>
                    <a:pt x="7409" y="456"/>
                  </a:lnTo>
                  <a:lnTo>
                    <a:pt x="318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52"/>
            <p:cNvSpPr/>
            <p:nvPr/>
          </p:nvSpPr>
          <p:spPr>
            <a:xfrm>
              <a:off x="4263300" y="3220613"/>
              <a:ext cx="185250" cy="750800"/>
            </a:xfrm>
            <a:custGeom>
              <a:avLst/>
              <a:gdLst/>
              <a:ahLst/>
              <a:cxnLst/>
              <a:rect l="l" t="t" r="r" b="b"/>
              <a:pathLst>
                <a:path w="7410" h="30032" extrusionOk="0">
                  <a:moveTo>
                    <a:pt x="4222" y="0"/>
                  </a:moveTo>
                  <a:lnTo>
                    <a:pt x="1" y="456"/>
                  </a:lnTo>
                  <a:lnTo>
                    <a:pt x="3186" y="30031"/>
                  </a:lnTo>
                  <a:lnTo>
                    <a:pt x="7409" y="29576"/>
                  </a:lnTo>
                  <a:lnTo>
                    <a:pt x="42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52"/>
            <p:cNvSpPr/>
            <p:nvPr/>
          </p:nvSpPr>
          <p:spPr>
            <a:xfrm>
              <a:off x="2698575" y="1381263"/>
              <a:ext cx="2410600" cy="2055550"/>
            </a:xfrm>
            <a:custGeom>
              <a:avLst/>
              <a:gdLst/>
              <a:ahLst/>
              <a:cxnLst/>
              <a:rect l="l" t="t" r="r" b="b"/>
              <a:pathLst>
                <a:path w="96424" h="82222" extrusionOk="0">
                  <a:moveTo>
                    <a:pt x="31407" y="1"/>
                  </a:moveTo>
                  <a:cubicBezTo>
                    <a:pt x="28214" y="1"/>
                    <a:pt x="25044" y="496"/>
                    <a:pt x="22102" y="1713"/>
                  </a:cubicBezTo>
                  <a:cubicBezTo>
                    <a:pt x="17262" y="3716"/>
                    <a:pt x="14096" y="7385"/>
                    <a:pt x="12365" y="12226"/>
                  </a:cubicBezTo>
                  <a:cubicBezTo>
                    <a:pt x="12365" y="12226"/>
                    <a:pt x="7031" y="14338"/>
                    <a:pt x="4173" y="21314"/>
                  </a:cubicBezTo>
                  <a:cubicBezTo>
                    <a:pt x="1316" y="28289"/>
                    <a:pt x="4353" y="36077"/>
                    <a:pt x="4353" y="36077"/>
                  </a:cubicBezTo>
                  <a:cubicBezTo>
                    <a:pt x="1343" y="39615"/>
                    <a:pt x="0" y="44510"/>
                    <a:pt x="782" y="49088"/>
                  </a:cubicBezTo>
                  <a:cubicBezTo>
                    <a:pt x="1563" y="53664"/>
                    <a:pt x="4453" y="57837"/>
                    <a:pt x="8464" y="60177"/>
                  </a:cubicBezTo>
                  <a:cubicBezTo>
                    <a:pt x="9108" y="60552"/>
                    <a:pt x="9799" y="60901"/>
                    <a:pt x="10254" y="61489"/>
                  </a:cubicBezTo>
                  <a:cubicBezTo>
                    <a:pt x="10752" y="62134"/>
                    <a:pt x="10897" y="62971"/>
                    <a:pt x="11092" y="63762"/>
                  </a:cubicBezTo>
                  <a:cubicBezTo>
                    <a:pt x="12060" y="67663"/>
                    <a:pt x="14709" y="71141"/>
                    <a:pt x="18271" y="73005"/>
                  </a:cubicBezTo>
                  <a:cubicBezTo>
                    <a:pt x="20136" y="73983"/>
                    <a:pt x="22241" y="74502"/>
                    <a:pt x="24346" y="74529"/>
                  </a:cubicBezTo>
                  <a:cubicBezTo>
                    <a:pt x="24372" y="74530"/>
                    <a:pt x="24398" y="74530"/>
                    <a:pt x="24424" y="74530"/>
                  </a:cubicBezTo>
                  <a:cubicBezTo>
                    <a:pt x="25546" y="74530"/>
                    <a:pt x="26669" y="74201"/>
                    <a:pt x="27740" y="74201"/>
                  </a:cubicBezTo>
                  <a:cubicBezTo>
                    <a:pt x="28368" y="74201"/>
                    <a:pt x="28978" y="74314"/>
                    <a:pt x="29561" y="74672"/>
                  </a:cubicBezTo>
                  <a:cubicBezTo>
                    <a:pt x="31127" y="75633"/>
                    <a:pt x="32080" y="77664"/>
                    <a:pt x="33743" y="78716"/>
                  </a:cubicBezTo>
                  <a:cubicBezTo>
                    <a:pt x="35559" y="79862"/>
                    <a:pt x="37660" y="80568"/>
                    <a:pt x="39784" y="80842"/>
                  </a:cubicBezTo>
                  <a:cubicBezTo>
                    <a:pt x="40585" y="80945"/>
                    <a:pt x="41388" y="80992"/>
                    <a:pt x="42192" y="80992"/>
                  </a:cubicBezTo>
                  <a:cubicBezTo>
                    <a:pt x="45563" y="80992"/>
                    <a:pt x="48932" y="80157"/>
                    <a:pt x="52147" y="79078"/>
                  </a:cubicBezTo>
                  <a:cubicBezTo>
                    <a:pt x="54879" y="81190"/>
                    <a:pt x="58313" y="82221"/>
                    <a:pt x="61756" y="82221"/>
                  </a:cubicBezTo>
                  <a:cubicBezTo>
                    <a:pt x="66026" y="82221"/>
                    <a:pt x="70311" y="80636"/>
                    <a:pt x="73290" y="77560"/>
                  </a:cubicBezTo>
                  <a:cubicBezTo>
                    <a:pt x="75066" y="78239"/>
                    <a:pt x="76964" y="78571"/>
                    <a:pt x="78865" y="78571"/>
                  </a:cubicBezTo>
                  <a:cubicBezTo>
                    <a:pt x="82146" y="78571"/>
                    <a:pt x="85433" y="77581"/>
                    <a:pt x="88110" y="75679"/>
                  </a:cubicBezTo>
                  <a:cubicBezTo>
                    <a:pt x="92337" y="72673"/>
                    <a:pt x="94919" y="67486"/>
                    <a:pt x="94762" y="62302"/>
                  </a:cubicBezTo>
                  <a:cubicBezTo>
                    <a:pt x="94729" y="61181"/>
                    <a:pt x="94577" y="60044"/>
                    <a:pt x="94820" y="58949"/>
                  </a:cubicBezTo>
                  <a:cubicBezTo>
                    <a:pt x="95021" y="58046"/>
                    <a:pt x="95482" y="57222"/>
                    <a:pt x="95791" y="56348"/>
                  </a:cubicBezTo>
                  <a:cubicBezTo>
                    <a:pt x="96423" y="54554"/>
                    <a:pt x="96404" y="52597"/>
                    <a:pt x="96271" y="50699"/>
                  </a:cubicBezTo>
                  <a:cubicBezTo>
                    <a:pt x="96053" y="47624"/>
                    <a:pt x="95519" y="44473"/>
                    <a:pt x="93884" y="41859"/>
                  </a:cubicBezTo>
                  <a:cubicBezTo>
                    <a:pt x="92348" y="39405"/>
                    <a:pt x="89657" y="37511"/>
                    <a:pt x="86792" y="37511"/>
                  </a:cubicBezTo>
                  <a:cubicBezTo>
                    <a:pt x="86606" y="37511"/>
                    <a:pt x="86419" y="37519"/>
                    <a:pt x="86231" y="37536"/>
                  </a:cubicBezTo>
                  <a:cubicBezTo>
                    <a:pt x="87074" y="32900"/>
                    <a:pt x="84769" y="28017"/>
                    <a:pt x="81041" y="25132"/>
                  </a:cubicBezTo>
                  <a:cubicBezTo>
                    <a:pt x="77800" y="22624"/>
                    <a:pt x="73647" y="21511"/>
                    <a:pt x="69530" y="21511"/>
                  </a:cubicBezTo>
                  <a:cubicBezTo>
                    <a:pt x="68913" y="21511"/>
                    <a:pt x="68297" y="21536"/>
                    <a:pt x="67685" y="21585"/>
                  </a:cubicBezTo>
                  <a:cubicBezTo>
                    <a:pt x="67598" y="16406"/>
                    <a:pt x="64623" y="11373"/>
                    <a:pt x="60130" y="8799"/>
                  </a:cubicBezTo>
                  <a:cubicBezTo>
                    <a:pt x="57869" y="7504"/>
                    <a:pt x="55265" y="6857"/>
                    <a:pt x="52662" y="6857"/>
                  </a:cubicBezTo>
                  <a:cubicBezTo>
                    <a:pt x="50090" y="6857"/>
                    <a:pt x="47519" y="7489"/>
                    <a:pt x="45278" y="8753"/>
                  </a:cubicBezTo>
                  <a:cubicBezTo>
                    <a:pt x="46226" y="6806"/>
                    <a:pt x="45302" y="4350"/>
                    <a:pt x="43660" y="2940"/>
                  </a:cubicBezTo>
                  <a:cubicBezTo>
                    <a:pt x="42016" y="1530"/>
                    <a:pt x="39824" y="959"/>
                    <a:pt x="37693" y="581"/>
                  </a:cubicBezTo>
                  <a:cubicBezTo>
                    <a:pt x="35626" y="216"/>
                    <a:pt x="33511" y="1"/>
                    <a:pt x="314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52"/>
            <p:cNvSpPr/>
            <p:nvPr/>
          </p:nvSpPr>
          <p:spPr>
            <a:xfrm>
              <a:off x="2709575" y="2470563"/>
              <a:ext cx="2676050" cy="965875"/>
            </a:xfrm>
            <a:custGeom>
              <a:avLst/>
              <a:gdLst/>
              <a:ahLst/>
              <a:cxnLst/>
              <a:rect l="l" t="t" r="r" b="b"/>
              <a:pathLst>
                <a:path w="107042" h="38635" extrusionOk="0">
                  <a:moveTo>
                    <a:pt x="361" y="0"/>
                  </a:moveTo>
                  <a:cubicBezTo>
                    <a:pt x="29" y="1814"/>
                    <a:pt x="0" y="3681"/>
                    <a:pt x="311" y="5501"/>
                  </a:cubicBezTo>
                  <a:cubicBezTo>
                    <a:pt x="1090" y="10079"/>
                    <a:pt x="3982" y="14252"/>
                    <a:pt x="7993" y="16590"/>
                  </a:cubicBezTo>
                  <a:cubicBezTo>
                    <a:pt x="8636" y="16966"/>
                    <a:pt x="9326" y="17314"/>
                    <a:pt x="9782" y="17902"/>
                  </a:cubicBezTo>
                  <a:cubicBezTo>
                    <a:pt x="10279" y="18546"/>
                    <a:pt x="10424" y="19386"/>
                    <a:pt x="10621" y="20175"/>
                  </a:cubicBezTo>
                  <a:cubicBezTo>
                    <a:pt x="11587" y="24078"/>
                    <a:pt x="14238" y="27554"/>
                    <a:pt x="17798" y="29420"/>
                  </a:cubicBezTo>
                  <a:cubicBezTo>
                    <a:pt x="19665" y="30398"/>
                    <a:pt x="21768" y="30915"/>
                    <a:pt x="23875" y="30944"/>
                  </a:cubicBezTo>
                  <a:cubicBezTo>
                    <a:pt x="23899" y="30944"/>
                    <a:pt x="23923" y="30944"/>
                    <a:pt x="23947" y="30944"/>
                  </a:cubicBezTo>
                  <a:cubicBezTo>
                    <a:pt x="25072" y="30944"/>
                    <a:pt x="26196" y="30614"/>
                    <a:pt x="27270" y="30614"/>
                  </a:cubicBezTo>
                  <a:cubicBezTo>
                    <a:pt x="27897" y="30614"/>
                    <a:pt x="28508" y="30727"/>
                    <a:pt x="29090" y="31085"/>
                  </a:cubicBezTo>
                  <a:cubicBezTo>
                    <a:pt x="30656" y="32047"/>
                    <a:pt x="31609" y="34079"/>
                    <a:pt x="33272" y="35128"/>
                  </a:cubicBezTo>
                  <a:cubicBezTo>
                    <a:pt x="35088" y="36276"/>
                    <a:pt x="37189" y="36980"/>
                    <a:pt x="39313" y="37254"/>
                  </a:cubicBezTo>
                  <a:cubicBezTo>
                    <a:pt x="40116" y="37358"/>
                    <a:pt x="40921" y="37406"/>
                    <a:pt x="41726" y="37406"/>
                  </a:cubicBezTo>
                  <a:cubicBezTo>
                    <a:pt x="45094" y="37406"/>
                    <a:pt x="48462" y="36571"/>
                    <a:pt x="51676" y="35493"/>
                  </a:cubicBezTo>
                  <a:cubicBezTo>
                    <a:pt x="54407" y="37604"/>
                    <a:pt x="57840" y="38634"/>
                    <a:pt x="61283" y="38634"/>
                  </a:cubicBezTo>
                  <a:cubicBezTo>
                    <a:pt x="65553" y="38634"/>
                    <a:pt x="69839" y="37050"/>
                    <a:pt x="72819" y="33975"/>
                  </a:cubicBezTo>
                  <a:cubicBezTo>
                    <a:pt x="74594" y="34654"/>
                    <a:pt x="76491" y="34985"/>
                    <a:pt x="78391" y="34985"/>
                  </a:cubicBezTo>
                  <a:cubicBezTo>
                    <a:pt x="81672" y="34985"/>
                    <a:pt x="84960" y="33994"/>
                    <a:pt x="87639" y="32092"/>
                  </a:cubicBezTo>
                  <a:cubicBezTo>
                    <a:pt x="90381" y="30143"/>
                    <a:pt x="92428" y="27274"/>
                    <a:pt x="93487" y="24085"/>
                  </a:cubicBezTo>
                  <a:cubicBezTo>
                    <a:pt x="93714" y="24099"/>
                    <a:pt x="93942" y="24105"/>
                    <a:pt x="94170" y="24105"/>
                  </a:cubicBezTo>
                  <a:cubicBezTo>
                    <a:pt x="98229" y="24105"/>
                    <a:pt x="102317" y="22009"/>
                    <a:pt x="104607" y="18432"/>
                  </a:cubicBezTo>
                  <a:cubicBezTo>
                    <a:pt x="106486" y="15498"/>
                    <a:pt x="107042" y="11742"/>
                    <a:pt x="106353" y="8283"/>
                  </a:cubicBezTo>
                  <a:lnTo>
                    <a:pt x="106353" y="8283"/>
                  </a:lnTo>
                  <a:cubicBezTo>
                    <a:pt x="106037" y="9845"/>
                    <a:pt x="105458" y="11346"/>
                    <a:pt x="104607" y="12676"/>
                  </a:cubicBezTo>
                  <a:cubicBezTo>
                    <a:pt x="102317" y="16252"/>
                    <a:pt x="98229" y="18348"/>
                    <a:pt x="94170" y="18348"/>
                  </a:cubicBezTo>
                  <a:cubicBezTo>
                    <a:pt x="93942" y="18348"/>
                    <a:pt x="93714" y="18342"/>
                    <a:pt x="93487" y="18328"/>
                  </a:cubicBezTo>
                  <a:cubicBezTo>
                    <a:pt x="92428" y="21517"/>
                    <a:pt x="90381" y="24386"/>
                    <a:pt x="87639" y="26335"/>
                  </a:cubicBezTo>
                  <a:cubicBezTo>
                    <a:pt x="84960" y="28238"/>
                    <a:pt x="81672" y="29228"/>
                    <a:pt x="78391" y="29228"/>
                  </a:cubicBezTo>
                  <a:cubicBezTo>
                    <a:pt x="76491" y="29228"/>
                    <a:pt x="74594" y="28897"/>
                    <a:pt x="72819" y="28218"/>
                  </a:cubicBezTo>
                  <a:cubicBezTo>
                    <a:pt x="69840" y="31293"/>
                    <a:pt x="65555" y="32877"/>
                    <a:pt x="61285" y="32877"/>
                  </a:cubicBezTo>
                  <a:cubicBezTo>
                    <a:pt x="57841" y="32877"/>
                    <a:pt x="54408" y="31847"/>
                    <a:pt x="51676" y="29736"/>
                  </a:cubicBezTo>
                  <a:cubicBezTo>
                    <a:pt x="48462" y="30814"/>
                    <a:pt x="45096" y="31649"/>
                    <a:pt x="41727" y="31649"/>
                  </a:cubicBezTo>
                  <a:cubicBezTo>
                    <a:pt x="40922" y="31649"/>
                    <a:pt x="40116" y="31601"/>
                    <a:pt x="39313" y="31497"/>
                  </a:cubicBezTo>
                  <a:cubicBezTo>
                    <a:pt x="37189" y="31224"/>
                    <a:pt x="35088" y="30519"/>
                    <a:pt x="33272" y="29371"/>
                  </a:cubicBezTo>
                  <a:cubicBezTo>
                    <a:pt x="31609" y="28320"/>
                    <a:pt x="30656" y="26290"/>
                    <a:pt x="29090" y="25328"/>
                  </a:cubicBezTo>
                  <a:cubicBezTo>
                    <a:pt x="28508" y="24970"/>
                    <a:pt x="27897" y="24857"/>
                    <a:pt x="27270" y="24857"/>
                  </a:cubicBezTo>
                  <a:cubicBezTo>
                    <a:pt x="26196" y="24857"/>
                    <a:pt x="25072" y="25187"/>
                    <a:pt x="23947" y="25187"/>
                  </a:cubicBezTo>
                  <a:cubicBezTo>
                    <a:pt x="23923" y="25187"/>
                    <a:pt x="23899" y="25187"/>
                    <a:pt x="23875" y="25187"/>
                  </a:cubicBezTo>
                  <a:cubicBezTo>
                    <a:pt x="21768" y="25158"/>
                    <a:pt x="19665" y="24641"/>
                    <a:pt x="17798" y="23663"/>
                  </a:cubicBezTo>
                  <a:cubicBezTo>
                    <a:pt x="14238" y="21797"/>
                    <a:pt x="11589" y="18321"/>
                    <a:pt x="10621" y="14418"/>
                  </a:cubicBezTo>
                  <a:cubicBezTo>
                    <a:pt x="10426" y="13629"/>
                    <a:pt x="10279" y="12789"/>
                    <a:pt x="9782" y="12145"/>
                  </a:cubicBezTo>
                  <a:cubicBezTo>
                    <a:pt x="9326" y="11557"/>
                    <a:pt x="8636" y="11209"/>
                    <a:pt x="7993" y="10833"/>
                  </a:cubicBezTo>
                  <a:cubicBezTo>
                    <a:pt x="4058" y="8537"/>
                    <a:pt x="1206" y="4476"/>
                    <a:pt x="361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52"/>
            <p:cNvSpPr/>
            <p:nvPr/>
          </p:nvSpPr>
          <p:spPr>
            <a:xfrm>
              <a:off x="3117700" y="2407013"/>
              <a:ext cx="455975" cy="141850"/>
            </a:xfrm>
            <a:custGeom>
              <a:avLst/>
              <a:gdLst/>
              <a:ahLst/>
              <a:cxnLst/>
              <a:rect l="l" t="t" r="r" b="b"/>
              <a:pathLst>
                <a:path w="18239" h="5674" extrusionOk="0">
                  <a:moveTo>
                    <a:pt x="8601" y="0"/>
                  </a:moveTo>
                  <a:cubicBezTo>
                    <a:pt x="7466" y="0"/>
                    <a:pt x="6383" y="172"/>
                    <a:pt x="5420" y="457"/>
                  </a:cubicBezTo>
                  <a:cubicBezTo>
                    <a:pt x="4185" y="819"/>
                    <a:pt x="3138" y="1344"/>
                    <a:pt x="2331" y="1883"/>
                  </a:cubicBezTo>
                  <a:cubicBezTo>
                    <a:pt x="1521" y="2421"/>
                    <a:pt x="931" y="2946"/>
                    <a:pt x="558" y="3339"/>
                  </a:cubicBezTo>
                  <a:cubicBezTo>
                    <a:pt x="362" y="3526"/>
                    <a:pt x="234" y="3696"/>
                    <a:pt x="140" y="3800"/>
                  </a:cubicBezTo>
                  <a:cubicBezTo>
                    <a:pt x="47" y="3910"/>
                    <a:pt x="1" y="3968"/>
                    <a:pt x="5" y="3972"/>
                  </a:cubicBezTo>
                  <a:cubicBezTo>
                    <a:pt x="5" y="3972"/>
                    <a:pt x="5" y="3972"/>
                    <a:pt x="5" y="3972"/>
                  </a:cubicBezTo>
                  <a:cubicBezTo>
                    <a:pt x="13" y="3972"/>
                    <a:pt x="68" y="3922"/>
                    <a:pt x="165" y="3823"/>
                  </a:cubicBezTo>
                  <a:cubicBezTo>
                    <a:pt x="269" y="3727"/>
                    <a:pt x="404" y="3565"/>
                    <a:pt x="605" y="3385"/>
                  </a:cubicBezTo>
                  <a:cubicBezTo>
                    <a:pt x="990" y="3011"/>
                    <a:pt x="1587" y="2504"/>
                    <a:pt x="2397" y="1985"/>
                  </a:cubicBezTo>
                  <a:cubicBezTo>
                    <a:pt x="3205" y="1464"/>
                    <a:pt x="4243" y="956"/>
                    <a:pt x="5464" y="607"/>
                  </a:cubicBezTo>
                  <a:cubicBezTo>
                    <a:pt x="6412" y="334"/>
                    <a:pt x="7473" y="170"/>
                    <a:pt x="8584" y="170"/>
                  </a:cubicBezTo>
                  <a:cubicBezTo>
                    <a:pt x="8902" y="170"/>
                    <a:pt x="9225" y="183"/>
                    <a:pt x="9551" y="212"/>
                  </a:cubicBezTo>
                  <a:cubicBezTo>
                    <a:pt x="11007" y="356"/>
                    <a:pt x="12358" y="785"/>
                    <a:pt x="13490" y="1356"/>
                  </a:cubicBezTo>
                  <a:cubicBezTo>
                    <a:pt x="14627" y="1927"/>
                    <a:pt x="15553" y="2616"/>
                    <a:pt x="16251" y="3277"/>
                  </a:cubicBezTo>
                  <a:cubicBezTo>
                    <a:pt x="16949" y="3937"/>
                    <a:pt x="17443" y="4545"/>
                    <a:pt x="17752" y="4987"/>
                  </a:cubicBezTo>
                  <a:cubicBezTo>
                    <a:pt x="17918" y="5201"/>
                    <a:pt x="18020" y="5384"/>
                    <a:pt x="18103" y="5498"/>
                  </a:cubicBezTo>
                  <a:cubicBezTo>
                    <a:pt x="18182" y="5612"/>
                    <a:pt x="18226" y="5674"/>
                    <a:pt x="18232" y="5674"/>
                  </a:cubicBezTo>
                  <a:cubicBezTo>
                    <a:pt x="18232" y="5674"/>
                    <a:pt x="18232" y="5674"/>
                    <a:pt x="18232" y="5674"/>
                  </a:cubicBezTo>
                  <a:cubicBezTo>
                    <a:pt x="18238" y="5672"/>
                    <a:pt x="18203" y="5604"/>
                    <a:pt x="18132" y="5481"/>
                  </a:cubicBezTo>
                  <a:cubicBezTo>
                    <a:pt x="18059" y="5359"/>
                    <a:pt x="17964" y="5170"/>
                    <a:pt x="17806" y="4948"/>
                  </a:cubicBezTo>
                  <a:cubicBezTo>
                    <a:pt x="17513" y="4493"/>
                    <a:pt x="17028" y="3868"/>
                    <a:pt x="16334" y="3189"/>
                  </a:cubicBezTo>
                  <a:cubicBezTo>
                    <a:pt x="15639" y="2510"/>
                    <a:pt x="14708" y="1801"/>
                    <a:pt x="13562" y="1215"/>
                  </a:cubicBezTo>
                  <a:cubicBezTo>
                    <a:pt x="12418" y="628"/>
                    <a:pt x="11046" y="189"/>
                    <a:pt x="9566" y="42"/>
                  </a:cubicBezTo>
                  <a:cubicBezTo>
                    <a:pt x="9241" y="14"/>
                    <a:pt x="8919" y="0"/>
                    <a:pt x="8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52"/>
            <p:cNvSpPr/>
            <p:nvPr/>
          </p:nvSpPr>
          <p:spPr>
            <a:xfrm>
              <a:off x="3687650" y="2717838"/>
              <a:ext cx="661675" cy="427125"/>
            </a:xfrm>
            <a:custGeom>
              <a:avLst/>
              <a:gdLst/>
              <a:ahLst/>
              <a:cxnLst/>
              <a:rect l="l" t="t" r="r" b="b"/>
              <a:pathLst>
                <a:path w="26467" h="17085" extrusionOk="0">
                  <a:moveTo>
                    <a:pt x="13142" y="1"/>
                  </a:moveTo>
                  <a:cubicBezTo>
                    <a:pt x="12441" y="1"/>
                    <a:pt x="11751" y="54"/>
                    <a:pt x="11079" y="159"/>
                  </a:cubicBezTo>
                  <a:cubicBezTo>
                    <a:pt x="9620" y="385"/>
                    <a:pt x="8256" y="859"/>
                    <a:pt x="7068" y="1509"/>
                  </a:cubicBezTo>
                  <a:cubicBezTo>
                    <a:pt x="4670" y="2808"/>
                    <a:pt x="2995" y="4698"/>
                    <a:pt x="1934" y="6435"/>
                  </a:cubicBezTo>
                  <a:cubicBezTo>
                    <a:pt x="1386" y="7301"/>
                    <a:pt x="1027" y="8161"/>
                    <a:pt x="736" y="8916"/>
                  </a:cubicBezTo>
                  <a:cubicBezTo>
                    <a:pt x="468" y="9684"/>
                    <a:pt x="294" y="10363"/>
                    <a:pt x="192" y="10924"/>
                  </a:cubicBezTo>
                  <a:cubicBezTo>
                    <a:pt x="146" y="11206"/>
                    <a:pt x="107" y="11455"/>
                    <a:pt x="70" y="11675"/>
                  </a:cubicBezTo>
                  <a:cubicBezTo>
                    <a:pt x="53" y="11891"/>
                    <a:pt x="40" y="12076"/>
                    <a:pt x="26" y="12228"/>
                  </a:cubicBezTo>
                  <a:cubicBezTo>
                    <a:pt x="18" y="12371"/>
                    <a:pt x="11" y="12483"/>
                    <a:pt x="5" y="12570"/>
                  </a:cubicBezTo>
                  <a:cubicBezTo>
                    <a:pt x="1" y="12647"/>
                    <a:pt x="1" y="12686"/>
                    <a:pt x="3" y="12686"/>
                  </a:cubicBezTo>
                  <a:cubicBezTo>
                    <a:pt x="5" y="12686"/>
                    <a:pt x="11" y="12647"/>
                    <a:pt x="22" y="12570"/>
                  </a:cubicBezTo>
                  <a:cubicBezTo>
                    <a:pt x="32" y="12485"/>
                    <a:pt x="43" y="12373"/>
                    <a:pt x="61" y="12232"/>
                  </a:cubicBezTo>
                  <a:cubicBezTo>
                    <a:pt x="76" y="12080"/>
                    <a:pt x="97" y="11896"/>
                    <a:pt x="121" y="11680"/>
                  </a:cubicBezTo>
                  <a:cubicBezTo>
                    <a:pt x="159" y="11464"/>
                    <a:pt x="205" y="11215"/>
                    <a:pt x="256" y="10938"/>
                  </a:cubicBezTo>
                  <a:cubicBezTo>
                    <a:pt x="369" y="10380"/>
                    <a:pt x="551" y="9709"/>
                    <a:pt x="825" y="8949"/>
                  </a:cubicBezTo>
                  <a:cubicBezTo>
                    <a:pt x="1124" y="8202"/>
                    <a:pt x="1485" y="7353"/>
                    <a:pt x="2036" y="6498"/>
                  </a:cubicBezTo>
                  <a:cubicBezTo>
                    <a:pt x="3101" y="4785"/>
                    <a:pt x="4770" y="2922"/>
                    <a:pt x="7141" y="1648"/>
                  </a:cubicBezTo>
                  <a:cubicBezTo>
                    <a:pt x="8318" y="1010"/>
                    <a:pt x="9665" y="545"/>
                    <a:pt x="11104" y="325"/>
                  </a:cubicBezTo>
                  <a:cubicBezTo>
                    <a:pt x="11764" y="223"/>
                    <a:pt x="12444" y="171"/>
                    <a:pt x="13132" y="171"/>
                  </a:cubicBezTo>
                  <a:cubicBezTo>
                    <a:pt x="13944" y="171"/>
                    <a:pt x="14769" y="243"/>
                    <a:pt x="15591" y="390"/>
                  </a:cubicBezTo>
                  <a:cubicBezTo>
                    <a:pt x="18640" y="944"/>
                    <a:pt x="21317" y="2497"/>
                    <a:pt x="23112" y="4480"/>
                  </a:cubicBezTo>
                  <a:cubicBezTo>
                    <a:pt x="24931" y="6458"/>
                    <a:pt x="25882" y="8800"/>
                    <a:pt x="26116" y="10806"/>
                  </a:cubicBezTo>
                  <a:cubicBezTo>
                    <a:pt x="26359" y="12828"/>
                    <a:pt x="25928" y="14476"/>
                    <a:pt x="25506" y="15518"/>
                  </a:cubicBezTo>
                  <a:cubicBezTo>
                    <a:pt x="25292" y="16044"/>
                    <a:pt x="25076" y="16430"/>
                    <a:pt x="24929" y="16691"/>
                  </a:cubicBezTo>
                  <a:cubicBezTo>
                    <a:pt x="24854" y="16812"/>
                    <a:pt x="24796" y="16909"/>
                    <a:pt x="24752" y="16982"/>
                  </a:cubicBezTo>
                  <a:cubicBezTo>
                    <a:pt x="24711" y="17048"/>
                    <a:pt x="24692" y="17082"/>
                    <a:pt x="24696" y="17084"/>
                  </a:cubicBezTo>
                  <a:cubicBezTo>
                    <a:pt x="24696" y="17084"/>
                    <a:pt x="25110" y="16596"/>
                    <a:pt x="25568" y="15543"/>
                  </a:cubicBezTo>
                  <a:cubicBezTo>
                    <a:pt x="26011" y="14501"/>
                    <a:pt x="26467" y="12842"/>
                    <a:pt x="26235" y="10793"/>
                  </a:cubicBezTo>
                  <a:cubicBezTo>
                    <a:pt x="26015" y="8760"/>
                    <a:pt x="25064" y="6383"/>
                    <a:pt x="23229" y="4374"/>
                  </a:cubicBezTo>
                  <a:cubicBezTo>
                    <a:pt x="21418" y="2360"/>
                    <a:pt x="18709" y="782"/>
                    <a:pt x="15624" y="223"/>
                  </a:cubicBezTo>
                  <a:cubicBezTo>
                    <a:pt x="14794" y="74"/>
                    <a:pt x="13961" y="1"/>
                    <a:pt x="13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52"/>
            <p:cNvSpPr/>
            <p:nvPr/>
          </p:nvSpPr>
          <p:spPr>
            <a:xfrm>
              <a:off x="4488125" y="2932338"/>
              <a:ext cx="264025" cy="215225"/>
            </a:xfrm>
            <a:custGeom>
              <a:avLst/>
              <a:gdLst/>
              <a:ahLst/>
              <a:cxnLst/>
              <a:rect l="l" t="t" r="r" b="b"/>
              <a:pathLst>
                <a:path w="10561" h="8609" extrusionOk="0">
                  <a:moveTo>
                    <a:pt x="177" y="0"/>
                  </a:moveTo>
                  <a:cubicBezTo>
                    <a:pt x="171" y="0"/>
                    <a:pt x="158" y="56"/>
                    <a:pt x="139" y="158"/>
                  </a:cubicBezTo>
                  <a:cubicBezTo>
                    <a:pt x="124" y="264"/>
                    <a:pt x="85" y="417"/>
                    <a:pt x="71" y="621"/>
                  </a:cubicBezTo>
                  <a:cubicBezTo>
                    <a:pt x="25" y="1025"/>
                    <a:pt x="14" y="1617"/>
                    <a:pt x="120" y="2338"/>
                  </a:cubicBezTo>
                  <a:cubicBezTo>
                    <a:pt x="222" y="3060"/>
                    <a:pt x="469" y="3905"/>
                    <a:pt x="922" y="4760"/>
                  </a:cubicBezTo>
                  <a:cubicBezTo>
                    <a:pt x="1370" y="5612"/>
                    <a:pt x="2045" y="6465"/>
                    <a:pt x="2933" y="7146"/>
                  </a:cubicBezTo>
                  <a:cubicBezTo>
                    <a:pt x="3830" y="7816"/>
                    <a:pt x="4831" y="8232"/>
                    <a:pt x="5774" y="8435"/>
                  </a:cubicBezTo>
                  <a:cubicBezTo>
                    <a:pt x="6346" y="8557"/>
                    <a:pt x="6895" y="8609"/>
                    <a:pt x="7399" y="8609"/>
                  </a:cubicBezTo>
                  <a:cubicBezTo>
                    <a:pt x="7728" y="8609"/>
                    <a:pt x="8038" y="8587"/>
                    <a:pt x="8323" y="8549"/>
                  </a:cubicBezTo>
                  <a:cubicBezTo>
                    <a:pt x="9045" y="8456"/>
                    <a:pt x="9614" y="8284"/>
                    <a:pt x="9990" y="8130"/>
                  </a:cubicBezTo>
                  <a:cubicBezTo>
                    <a:pt x="10181" y="8062"/>
                    <a:pt x="10318" y="7983"/>
                    <a:pt x="10416" y="7939"/>
                  </a:cubicBezTo>
                  <a:cubicBezTo>
                    <a:pt x="10511" y="7893"/>
                    <a:pt x="10561" y="7866"/>
                    <a:pt x="10557" y="7860"/>
                  </a:cubicBezTo>
                  <a:lnTo>
                    <a:pt x="10557" y="7858"/>
                  </a:lnTo>
                  <a:cubicBezTo>
                    <a:pt x="10556" y="7856"/>
                    <a:pt x="10554" y="7855"/>
                    <a:pt x="10550" y="7855"/>
                  </a:cubicBezTo>
                  <a:cubicBezTo>
                    <a:pt x="10466" y="7855"/>
                    <a:pt x="9675" y="8280"/>
                    <a:pt x="8308" y="8429"/>
                  </a:cubicBezTo>
                  <a:cubicBezTo>
                    <a:pt x="8063" y="8456"/>
                    <a:pt x="7800" y="8472"/>
                    <a:pt x="7523" y="8472"/>
                  </a:cubicBezTo>
                  <a:cubicBezTo>
                    <a:pt x="6995" y="8472"/>
                    <a:pt x="6415" y="8416"/>
                    <a:pt x="5809" y="8280"/>
                  </a:cubicBezTo>
                  <a:cubicBezTo>
                    <a:pt x="4887" y="8074"/>
                    <a:pt x="3911" y="7661"/>
                    <a:pt x="3035" y="7009"/>
                  </a:cubicBezTo>
                  <a:cubicBezTo>
                    <a:pt x="2171" y="6345"/>
                    <a:pt x="1509" y="5516"/>
                    <a:pt x="1061" y="4684"/>
                  </a:cubicBezTo>
                  <a:cubicBezTo>
                    <a:pt x="610" y="3851"/>
                    <a:pt x="355" y="3025"/>
                    <a:pt x="239" y="2319"/>
                  </a:cubicBezTo>
                  <a:cubicBezTo>
                    <a:pt x="0" y="897"/>
                    <a:pt x="226" y="0"/>
                    <a:pt x="178" y="0"/>
                  </a:cubicBezTo>
                  <a:cubicBezTo>
                    <a:pt x="178" y="0"/>
                    <a:pt x="177" y="0"/>
                    <a:pt x="1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52"/>
            <p:cNvSpPr/>
            <p:nvPr/>
          </p:nvSpPr>
          <p:spPr>
            <a:xfrm>
              <a:off x="3505250" y="1314863"/>
              <a:ext cx="136750" cy="226150"/>
            </a:xfrm>
            <a:custGeom>
              <a:avLst/>
              <a:gdLst/>
              <a:ahLst/>
              <a:cxnLst/>
              <a:rect l="l" t="t" r="r" b="b"/>
              <a:pathLst>
                <a:path w="5470" h="9046" extrusionOk="0">
                  <a:moveTo>
                    <a:pt x="5447" y="1"/>
                  </a:moveTo>
                  <a:cubicBezTo>
                    <a:pt x="5430" y="1"/>
                    <a:pt x="5307" y="87"/>
                    <a:pt x="5099" y="242"/>
                  </a:cubicBezTo>
                  <a:cubicBezTo>
                    <a:pt x="4878" y="404"/>
                    <a:pt x="4575" y="659"/>
                    <a:pt x="4216" y="995"/>
                  </a:cubicBezTo>
                  <a:cubicBezTo>
                    <a:pt x="3855" y="1327"/>
                    <a:pt x="3452" y="1753"/>
                    <a:pt x="3035" y="2251"/>
                  </a:cubicBezTo>
                  <a:cubicBezTo>
                    <a:pt x="2626" y="2752"/>
                    <a:pt x="2206" y="3331"/>
                    <a:pt x="1816" y="3974"/>
                  </a:cubicBezTo>
                  <a:cubicBezTo>
                    <a:pt x="1432" y="4618"/>
                    <a:pt x="1119" y="5260"/>
                    <a:pt x="867" y="5858"/>
                  </a:cubicBezTo>
                  <a:cubicBezTo>
                    <a:pt x="622" y="6460"/>
                    <a:pt x="435" y="7014"/>
                    <a:pt x="311" y="7489"/>
                  </a:cubicBezTo>
                  <a:cubicBezTo>
                    <a:pt x="184" y="7963"/>
                    <a:pt x="101" y="8351"/>
                    <a:pt x="60" y="8623"/>
                  </a:cubicBezTo>
                  <a:cubicBezTo>
                    <a:pt x="18" y="8893"/>
                    <a:pt x="0" y="9044"/>
                    <a:pt x="12" y="9046"/>
                  </a:cubicBezTo>
                  <a:cubicBezTo>
                    <a:pt x="12" y="9046"/>
                    <a:pt x="12" y="9046"/>
                    <a:pt x="12" y="9046"/>
                  </a:cubicBezTo>
                  <a:cubicBezTo>
                    <a:pt x="44" y="9046"/>
                    <a:pt x="146" y="8451"/>
                    <a:pt x="427" y="7523"/>
                  </a:cubicBezTo>
                  <a:cubicBezTo>
                    <a:pt x="566" y="7057"/>
                    <a:pt x="762" y="6513"/>
                    <a:pt x="1011" y="5920"/>
                  </a:cubicBezTo>
                  <a:cubicBezTo>
                    <a:pt x="1270" y="5332"/>
                    <a:pt x="1584" y="4699"/>
                    <a:pt x="1963" y="4062"/>
                  </a:cubicBezTo>
                  <a:cubicBezTo>
                    <a:pt x="2346" y="3428"/>
                    <a:pt x="2759" y="2853"/>
                    <a:pt x="3159" y="2349"/>
                  </a:cubicBezTo>
                  <a:cubicBezTo>
                    <a:pt x="3564" y="1851"/>
                    <a:pt x="3952" y="1421"/>
                    <a:pt x="4299" y="1082"/>
                  </a:cubicBezTo>
                  <a:cubicBezTo>
                    <a:pt x="4990" y="395"/>
                    <a:pt x="5470" y="26"/>
                    <a:pt x="5449" y="1"/>
                  </a:cubicBezTo>
                  <a:cubicBezTo>
                    <a:pt x="5448" y="1"/>
                    <a:pt x="5448" y="1"/>
                    <a:pt x="5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52"/>
            <p:cNvSpPr/>
            <p:nvPr/>
          </p:nvSpPr>
          <p:spPr>
            <a:xfrm>
              <a:off x="2933325" y="1655613"/>
              <a:ext cx="251650" cy="70550"/>
            </a:xfrm>
            <a:custGeom>
              <a:avLst/>
              <a:gdLst/>
              <a:ahLst/>
              <a:cxnLst/>
              <a:rect l="l" t="t" r="r" b="b"/>
              <a:pathLst>
                <a:path w="10066" h="2822" extrusionOk="0">
                  <a:moveTo>
                    <a:pt x="7167" y="0"/>
                  </a:moveTo>
                  <a:cubicBezTo>
                    <a:pt x="7049" y="0"/>
                    <a:pt x="6929" y="2"/>
                    <a:pt x="6807" y="5"/>
                  </a:cubicBezTo>
                  <a:cubicBezTo>
                    <a:pt x="6158" y="34"/>
                    <a:pt x="5448" y="117"/>
                    <a:pt x="4717" y="285"/>
                  </a:cubicBezTo>
                  <a:cubicBezTo>
                    <a:pt x="3990" y="463"/>
                    <a:pt x="3317" y="706"/>
                    <a:pt x="2724" y="970"/>
                  </a:cubicBezTo>
                  <a:cubicBezTo>
                    <a:pt x="2136" y="1244"/>
                    <a:pt x="1627" y="1531"/>
                    <a:pt x="1225" y="1811"/>
                  </a:cubicBezTo>
                  <a:cubicBezTo>
                    <a:pt x="1017" y="1942"/>
                    <a:pt x="847" y="2085"/>
                    <a:pt x="691" y="2201"/>
                  </a:cubicBezTo>
                  <a:cubicBezTo>
                    <a:pt x="535" y="2317"/>
                    <a:pt x="409" y="2427"/>
                    <a:pt x="311" y="2521"/>
                  </a:cubicBezTo>
                  <a:cubicBezTo>
                    <a:pt x="108" y="2704"/>
                    <a:pt x="0" y="2810"/>
                    <a:pt x="8" y="2820"/>
                  </a:cubicBezTo>
                  <a:cubicBezTo>
                    <a:pt x="9" y="2821"/>
                    <a:pt x="10" y="2821"/>
                    <a:pt x="11" y="2821"/>
                  </a:cubicBezTo>
                  <a:cubicBezTo>
                    <a:pt x="57" y="2821"/>
                    <a:pt x="498" y="2419"/>
                    <a:pt x="1291" y="1913"/>
                  </a:cubicBezTo>
                  <a:cubicBezTo>
                    <a:pt x="1698" y="1649"/>
                    <a:pt x="2205" y="1375"/>
                    <a:pt x="2788" y="1113"/>
                  </a:cubicBezTo>
                  <a:cubicBezTo>
                    <a:pt x="3376" y="860"/>
                    <a:pt x="4040" y="627"/>
                    <a:pt x="4758" y="453"/>
                  </a:cubicBezTo>
                  <a:cubicBezTo>
                    <a:pt x="5475" y="287"/>
                    <a:pt x="6176" y="200"/>
                    <a:pt x="6812" y="162"/>
                  </a:cubicBezTo>
                  <a:cubicBezTo>
                    <a:pt x="7005" y="154"/>
                    <a:pt x="7192" y="150"/>
                    <a:pt x="7373" y="150"/>
                  </a:cubicBezTo>
                  <a:cubicBezTo>
                    <a:pt x="7790" y="150"/>
                    <a:pt x="8173" y="170"/>
                    <a:pt x="8510" y="208"/>
                  </a:cubicBezTo>
                  <a:cubicBezTo>
                    <a:pt x="9386" y="301"/>
                    <a:pt x="9946" y="450"/>
                    <a:pt x="10047" y="450"/>
                  </a:cubicBezTo>
                  <a:cubicBezTo>
                    <a:pt x="10057" y="450"/>
                    <a:pt x="10062" y="448"/>
                    <a:pt x="10063" y="445"/>
                  </a:cubicBezTo>
                  <a:cubicBezTo>
                    <a:pt x="10065" y="434"/>
                    <a:pt x="9922" y="387"/>
                    <a:pt x="9660" y="314"/>
                  </a:cubicBezTo>
                  <a:cubicBezTo>
                    <a:pt x="9529" y="274"/>
                    <a:pt x="9367" y="231"/>
                    <a:pt x="9174" y="198"/>
                  </a:cubicBezTo>
                  <a:cubicBezTo>
                    <a:pt x="8983" y="164"/>
                    <a:pt x="8767" y="111"/>
                    <a:pt x="8524" y="88"/>
                  </a:cubicBezTo>
                  <a:cubicBezTo>
                    <a:pt x="8131" y="30"/>
                    <a:pt x="7672" y="0"/>
                    <a:pt x="7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52"/>
            <p:cNvSpPr/>
            <p:nvPr/>
          </p:nvSpPr>
          <p:spPr>
            <a:xfrm>
              <a:off x="2815050" y="2274063"/>
              <a:ext cx="369975" cy="129300"/>
            </a:xfrm>
            <a:custGeom>
              <a:avLst/>
              <a:gdLst/>
              <a:ahLst/>
              <a:cxnLst/>
              <a:rect l="l" t="t" r="r" b="b"/>
              <a:pathLst>
                <a:path w="14799" h="5172" extrusionOk="0">
                  <a:moveTo>
                    <a:pt x="7" y="0"/>
                  </a:moveTo>
                  <a:cubicBezTo>
                    <a:pt x="7" y="0"/>
                    <a:pt x="7" y="0"/>
                    <a:pt x="6" y="1"/>
                  </a:cubicBezTo>
                  <a:cubicBezTo>
                    <a:pt x="1" y="4"/>
                    <a:pt x="26" y="58"/>
                    <a:pt x="80" y="159"/>
                  </a:cubicBezTo>
                  <a:cubicBezTo>
                    <a:pt x="136" y="259"/>
                    <a:pt x="207" y="413"/>
                    <a:pt x="327" y="595"/>
                  </a:cubicBezTo>
                  <a:cubicBezTo>
                    <a:pt x="552" y="969"/>
                    <a:pt x="919" y="1484"/>
                    <a:pt x="1451" y="2057"/>
                  </a:cubicBezTo>
                  <a:cubicBezTo>
                    <a:pt x="1982" y="2628"/>
                    <a:pt x="2694" y="3240"/>
                    <a:pt x="3579" y="3774"/>
                  </a:cubicBezTo>
                  <a:cubicBezTo>
                    <a:pt x="4463" y="4310"/>
                    <a:pt x="5528" y="4752"/>
                    <a:pt x="6701" y="4992"/>
                  </a:cubicBezTo>
                  <a:cubicBezTo>
                    <a:pt x="7339" y="5115"/>
                    <a:pt x="7972" y="5171"/>
                    <a:pt x="8581" y="5171"/>
                  </a:cubicBezTo>
                  <a:cubicBezTo>
                    <a:pt x="9091" y="5171"/>
                    <a:pt x="9583" y="5132"/>
                    <a:pt x="10048" y="5061"/>
                  </a:cubicBezTo>
                  <a:cubicBezTo>
                    <a:pt x="11071" y="4905"/>
                    <a:pt x="11964" y="4613"/>
                    <a:pt x="12672" y="4287"/>
                  </a:cubicBezTo>
                  <a:cubicBezTo>
                    <a:pt x="13382" y="3963"/>
                    <a:pt x="13920" y="3626"/>
                    <a:pt x="14269" y="3367"/>
                  </a:cubicBezTo>
                  <a:cubicBezTo>
                    <a:pt x="14451" y="3246"/>
                    <a:pt x="14574" y="3130"/>
                    <a:pt x="14665" y="3060"/>
                  </a:cubicBezTo>
                  <a:cubicBezTo>
                    <a:pt x="14754" y="2985"/>
                    <a:pt x="14798" y="2946"/>
                    <a:pt x="14794" y="2941"/>
                  </a:cubicBezTo>
                  <a:cubicBezTo>
                    <a:pt x="14794" y="2940"/>
                    <a:pt x="14793" y="2940"/>
                    <a:pt x="14792" y="2940"/>
                  </a:cubicBezTo>
                  <a:cubicBezTo>
                    <a:pt x="14770" y="2940"/>
                    <a:pt x="14578" y="3083"/>
                    <a:pt x="14233" y="3313"/>
                  </a:cubicBezTo>
                  <a:cubicBezTo>
                    <a:pt x="13874" y="3552"/>
                    <a:pt x="13332" y="3871"/>
                    <a:pt x="12624" y="4177"/>
                  </a:cubicBezTo>
                  <a:cubicBezTo>
                    <a:pt x="11918" y="4484"/>
                    <a:pt x="11034" y="4760"/>
                    <a:pt x="10025" y="4905"/>
                  </a:cubicBezTo>
                  <a:cubicBezTo>
                    <a:pt x="9580" y="4969"/>
                    <a:pt x="9109" y="5004"/>
                    <a:pt x="8623" y="5004"/>
                  </a:cubicBezTo>
                  <a:cubicBezTo>
                    <a:pt x="8011" y="5004"/>
                    <a:pt x="7375" y="4948"/>
                    <a:pt x="6734" y="4824"/>
                  </a:cubicBezTo>
                  <a:cubicBezTo>
                    <a:pt x="5584" y="4590"/>
                    <a:pt x="4534" y="4158"/>
                    <a:pt x="3660" y="3639"/>
                  </a:cubicBezTo>
                  <a:cubicBezTo>
                    <a:pt x="2785" y="3120"/>
                    <a:pt x="2075" y="2528"/>
                    <a:pt x="1538" y="1972"/>
                  </a:cubicBezTo>
                  <a:cubicBezTo>
                    <a:pt x="1002" y="1419"/>
                    <a:pt x="622" y="919"/>
                    <a:pt x="383" y="558"/>
                  </a:cubicBezTo>
                  <a:cubicBezTo>
                    <a:pt x="146" y="208"/>
                    <a:pt x="24" y="0"/>
                    <a:pt x="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52"/>
            <p:cNvSpPr/>
            <p:nvPr/>
          </p:nvSpPr>
          <p:spPr>
            <a:xfrm>
              <a:off x="2954500" y="2732163"/>
              <a:ext cx="35800" cy="270325"/>
            </a:xfrm>
            <a:custGeom>
              <a:avLst/>
              <a:gdLst/>
              <a:ahLst/>
              <a:cxnLst/>
              <a:rect l="l" t="t" r="r" b="b"/>
              <a:pathLst>
                <a:path w="1432" h="10813" extrusionOk="0">
                  <a:moveTo>
                    <a:pt x="1163" y="1"/>
                  </a:moveTo>
                  <a:cubicBezTo>
                    <a:pt x="1150" y="1"/>
                    <a:pt x="1081" y="139"/>
                    <a:pt x="967" y="394"/>
                  </a:cubicBezTo>
                  <a:cubicBezTo>
                    <a:pt x="907" y="523"/>
                    <a:pt x="837" y="682"/>
                    <a:pt x="772" y="873"/>
                  </a:cubicBezTo>
                  <a:cubicBezTo>
                    <a:pt x="704" y="1062"/>
                    <a:pt x="617" y="1276"/>
                    <a:pt x="550" y="1521"/>
                  </a:cubicBezTo>
                  <a:cubicBezTo>
                    <a:pt x="398" y="2003"/>
                    <a:pt x="261" y="2594"/>
                    <a:pt x="154" y="3257"/>
                  </a:cubicBezTo>
                  <a:cubicBezTo>
                    <a:pt x="58" y="3921"/>
                    <a:pt x="0" y="4660"/>
                    <a:pt x="14" y="5435"/>
                  </a:cubicBezTo>
                  <a:cubicBezTo>
                    <a:pt x="33" y="6211"/>
                    <a:pt x="126" y="6946"/>
                    <a:pt x="249" y="7606"/>
                  </a:cubicBezTo>
                  <a:cubicBezTo>
                    <a:pt x="384" y="8262"/>
                    <a:pt x="548" y="8846"/>
                    <a:pt x="724" y="9323"/>
                  </a:cubicBezTo>
                  <a:cubicBezTo>
                    <a:pt x="801" y="9564"/>
                    <a:pt x="897" y="9772"/>
                    <a:pt x="972" y="9959"/>
                  </a:cubicBezTo>
                  <a:cubicBezTo>
                    <a:pt x="1046" y="10147"/>
                    <a:pt x="1123" y="10303"/>
                    <a:pt x="1189" y="10428"/>
                  </a:cubicBezTo>
                  <a:cubicBezTo>
                    <a:pt x="1313" y="10676"/>
                    <a:pt x="1388" y="10812"/>
                    <a:pt x="1400" y="10812"/>
                  </a:cubicBezTo>
                  <a:cubicBezTo>
                    <a:pt x="1400" y="10812"/>
                    <a:pt x="1401" y="10812"/>
                    <a:pt x="1401" y="10812"/>
                  </a:cubicBezTo>
                  <a:cubicBezTo>
                    <a:pt x="1432" y="10799"/>
                    <a:pt x="1150" y="10239"/>
                    <a:pt x="837" y="9284"/>
                  </a:cubicBezTo>
                  <a:cubicBezTo>
                    <a:pt x="677" y="8808"/>
                    <a:pt x="529" y="8227"/>
                    <a:pt x="405" y="7575"/>
                  </a:cubicBezTo>
                  <a:cubicBezTo>
                    <a:pt x="289" y="6923"/>
                    <a:pt x="205" y="6197"/>
                    <a:pt x="183" y="5432"/>
                  </a:cubicBezTo>
                  <a:cubicBezTo>
                    <a:pt x="170" y="4666"/>
                    <a:pt x="224" y="3936"/>
                    <a:pt x="309" y="3278"/>
                  </a:cubicBezTo>
                  <a:cubicBezTo>
                    <a:pt x="405" y="2623"/>
                    <a:pt x="529" y="2036"/>
                    <a:pt x="666" y="1554"/>
                  </a:cubicBezTo>
                  <a:cubicBezTo>
                    <a:pt x="936" y="585"/>
                    <a:pt x="1194" y="14"/>
                    <a:pt x="1163" y="1"/>
                  </a:cubicBezTo>
                  <a:cubicBezTo>
                    <a:pt x="1163" y="1"/>
                    <a:pt x="1163" y="1"/>
                    <a:pt x="1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52"/>
            <p:cNvSpPr/>
            <p:nvPr/>
          </p:nvSpPr>
          <p:spPr>
            <a:xfrm>
              <a:off x="3423150" y="2815413"/>
              <a:ext cx="92775" cy="507950"/>
            </a:xfrm>
            <a:custGeom>
              <a:avLst/>
              <a:gdLst/>
              <a:ahLst/>
              <a:cxnLst/>
              <a:rect l="l" t="t" r="r" b="b"/>
              <a:pathLst>
                <a:path w="3711" h="20318" extrusionOk="0">
                  <a:moveTo>
                    <a:pt x="3371" y="0"/>
                  </a:moveTo>
                  <a:cubicBezTo>
                    <a:pt x="3363" y="0"/>
                    <a:pt x="3317" y="60"/>
                    <a:pt x="3232" y="174"/>
                  </a:cubicBezTo>
                  <a:cubicBezTo>
                    <a:pt x="3149" y="294"/>
                    <a:pt x="3016" y="462"/>
                    <a:pt x="2868" y="695"/>
                  </a:cubicBezTo>
                  <a:cubicBezTo>
                    <a:pt x="2561" y="1154"/>
                    <a:pt x="2148" y="1843"/>
                    <a:pt x="1720" y="2738"/>
                  </a:cubicBezTo>
                  <a:cubicBezTo>
                    <a:pt x="861" y="4511"/>
                    <a:pt x="20" y="7189"/>
                    <a:pt x="3" y="10228"/>
                  </a:cubicBezTo>
                  <a:cubicBezTo>
                    <a:pt x="1" y="10984"/>
                    <a:pt x="55" y="11723"/>
                    <a:pt x="159" y="12431"/>
                  </a:cubicBezTo>
                  <a:cubicBezTo>
                    <a:pt x="269" y="13135"/>
                    <a:pt x="429" y="13806"/>
                    <a:pt x="614" y="14435"/>
                  </a:cubicBezTo>
                  <a:cubicBezTo>
                    <a:pt x="998" y="15691"/>
                    <a:pt x="1490" y="16770"/>
                    <a:pt x="1965" y="17638"/>
                  </a:cubicBezTo>
                  <a:cubicBezTo>
                    <a:pt x="2437" y="18506"/>
                    <a:pt x="2875" y="19177"/>
                    <a:pt x="3192" y="19631"/>
                  </a:cubicBezTo>
                  <a:cubicBezTo>
                    <a:pt x="3346" y="19860"/>
                    <a:pt x="3479" y="20028"/>
                    <a:pt x="3564" y="20146"/>
                  </a:cubicBezTo>
                  <a:cubicBezTo>
                    <a:pt x="3650" y="20258"/>
                    <a:pt x="3698" y="20318"/>
                    <a:pt x="3705" y="20318"/>
                  </a:cubicBezTo>
                  <a:cubicBezTo>
                    <a:pt x="3705" y="20318"/>
                    <a:pt x="3705" y="20318"/>
                    <a:pt x="3705" y="20318"/>
                  </a:cubicBezTo>
                  <a:cubicBezTo>
                    <a:pt x="3711" y="20314"/>
                    <a:pt x="3672" y="20248"/>
                    <a:pt x="3593" y="20127"/>
                  </a:cubicBezTo>
                  <a:cubicBezTo>
                    <a:pt x="3504" y="19990"/>
                    <a:pt x="3391" y="19812"/>
                    <a:pt x="3248" y="19594"/>
                  </a:cubicBezTo>
                  <a:cubicBezTo>
                    <a:pt x="2949" y="19131"/>
                    <a:pt x="2528" y="18452"/>
                    <a:pt x="2071" y="17580"/>
                  </a:cubicBezTo>
                  <a:cubicBezTo>
                    <a:pt x="1614" y="16710"/>
                    <a:pt x="1137" y="15635"/>
                    <a:pt x="765" y="14391"/>
                  </a:cubicBezTo>
                  <a:cubicBezTo>
                    <a:pt x="585" y="13766"/>
                    <a:pt x="431" y="13102"/>
                    <a:pt x="323" y="12406"/>
                  </a:cubicBezTo>
                  <a:cubicBezTo>
                    <a:pt x="223" y="11705"/>
                    <a:pt x="171" y="10976"/>
                    <a:pt x="174" y="10228"/>
                  </a:cubicBezTo>
                  <a:cubicBezTo>
                    <a:pt x="190" y="7220"/>
                    <a:pt x="1004" y="4563"/>
                    <a:pt x="1830" y="2788"/>
                  </a:cubicBezTo>
                  <a:cubicBezTo>
                    <a:pt x="2241" y="1895"/>
                    <a:pt x="2634" y="1201"/>
                    <a:pt x="2924" y="732"/>
                  </a:cubicBezTo>
                  <a:cubicBezTo>
                    <a:pt x="3063" y="494"/>
                    <a:pt x="3186" y="319"/>
                    <a:pt x="3261" y="193"/>
                  </a:cubicBezTo>
                  <a:cubicBezTo>
                    <a:pt x="3338" y="70"/>
                    <a:pt x="3377" y="4"/>
                    <a:pt x="3371" y="1"/>
                  </a:cubicBezTo>
                  <a:cubicBezTo>
                    <a:pt x="3371" y="0"/>
                    <a:pt x="3371" y="0"/>
                    <a:pt x="3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52"/>
            <p:cNvSpPr/>
            <p:nvPr/>
          </p:nvSpPr>
          <p:spPr>
            <a:xfrm>
              <a:off x="3257875" y="2831613"/>
              <a:ext cx="175400" cy="149025"/>
            </a:xfrm>
            <a:custGeom>
              <a:avLst/>
              <a:gdLst/>
              <a:ahLst/>
              <a:cxnLst/>
              <a:rect l="l" t="t" r="r" b="b"/>
              <a:pathLst>
                <a:path w="7016" h="5961" extrusionOk="0">
                  <a:moveTo>
                    <a:pt x="13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0" y="5"/>
                    <a:pt x="29" y="140"/>
                    <a:pt x="91" y="383"/>
                  </a:cubicBezTo>
                  <a:cubicBezTo>
                    <a:pt x="156" y="626"/>
                    <a:pt x="272" y="971"/>
                    <a:pt x="452" y="1384"/>
                  </a:cubicBezTo>
                  <a:cubicBezTo>
                    <a:pt x="814" y="2202"/>
                    <a:pt x="1486" y="3282"/>
                    <a:pt x="2520" y="4199"/>
                  </a:cubicBezTo>
                  <a:cubicBezTo>
                    <a:pt x="3033" y="4658"/>
                    <a:pt x="3579" y="5028"/>
                    <a:pt x="4104" y="5310"/>
                  </a:cubicBezTo>
                  <a:cubicBezTo>
                    <a:pt x="4630" y="5588"/>
                    <a:pt x="5130" y="5798"/>
                    <a:pt x="5576" y="5889"/>
                  </a:cubicBezTo>
                  <a:cubicBezTo>
                    <a:pt x="5806" y="5940"/>
                    <a:pt x="6019" y="5960"/>
                    <a:pt x="6204" y="5960"/>
                  </a:cubicBezTo>
                  <a:cubicBezTo>
                    <a:pt x="6377" y="5960"/>
                    <a:pt x="6526" y="5943"/>
                    <a:pt x="6645" y="5916"/>
                  </a:cubicBezTo>
                  <a:cubicBezTo>
                    <a:pt x="6893" y="5860"/>
                    <a:pt x="7015" y="5787"/>
                    <a:pt x="7011" y="5781"/>
                  </a:cubicBezTo>
                  <a:cubicBezTo>
                    <a:pt x="7011" y="5779"/>
                    <a:pt x="7009" y="5778"/>
                    <a:pt x="7004" y="5778"/>
                  </a:cubicBezTo>
                  <a:cubicBezTo>
                    <a:pt x="6961" y="5778"/>
                    <a:pt x="6716" y="5868"/>
                    <a:pt x="6322" y="5868"/>
                  </a:cubicBezTo>
                  <a:cubicBezTo>
                    <a:pt x="6120" y="5868"/>
                    <a:pt x="5877" y="5844"/>
                    <a:pt x="5603" y="5771"/>
                  </a:cubicBezTo>
                  <a:cubicBezTo>
                    <a:pt x="5176" y="5669"/>
                    <a:pt x="4692" y="5453"/>
                    <a:pt x="4179" y="5171"/>
                  </a:cubicBezTo>
                  <a:cubicBezTo>
                    <a:pt x="3668" y="4890"/>
                    <a:pt x="3137" y="4521"/>
                    <a:pt x="2634" y="4072"/>
                  </a:cubicBezTo>
                  <a:cubicBezTo>
                    <a:pt x="1621" y="3174"/>
                    <a:pt x="947" y="2127"/>
                    <a:pt x="560" y="1332"/>
                  </a:cubicBezTo>
                  <a:cubicBezTo>
                    <a:pt x="179" y="540"/>
                    <a:pt x="47" y="1"/>
                    <a:pt x="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52"/>
            <p:cNvSpPr/>
            <p:nvPr/>
          </p:nvSpPr>
          <p:spPr>
            <a:xfrm>
              <a:off x="3894375" y="3208488"/>
              <a:ext cx="133550" cy="163100"/>
            </a:xfrm>
            <a:custGeom>
              <a:avLst/>
              <a:gdLst/>
              <a:ahLst/>
              <a:cxnLst/>
              <a:rect l="l" t="t" r="r" b="b"/>
              <a:pathLst>
                <a:path w="5342" h="6524" extrusionOk="0">
                  <a:moveTo>
                    <a:pt x="13" y="1"/>
                  </a:moveTo>
                  <a:cubicBezTo>
                    <a:pt x="13" y="1"/>
                    <a:pt x="13" y="1"/>
                    <a:pt x="12" y="1"/>
                  </a:cubicBezTo>
                  <a:cubicBezTo>
                    <a:pt x="1" y="5"/>
                    <a:pt x="34" y="121"/>
                    <a:pt x="103" y="327"/>
                  </a:cubicBezTo>
                  <a:cubicBezTo>
                    <a:pt x="171" y="535"/>
                    <a:pt x="284" y="829"/>
                    <a:pt x="445" y="1184"/>
                  </a:cubicBezTo>
                  <a:cubicBezTo>
                    <a:pt x="761" y="1896"/>
                    <a:pt x="1290" y="2847"/>
                    <a:pt x="2042" y="3773"/>
                  </a:cubicBezTo>
                  <a:cubicBezTo>
                    <a:pt x="2796" y="4697"/>
                    <a:pt x="3622" y="5407"/>
                    <a:pt x="4255" y="5860"/>
                  </a:cubicBezTo>
                  <a:cubicBezTo>
                    <a:pt x="4571" y="6088"/>
                    <a:pt x="4836" y="6260"/>
                    <a:pt x="5025" y="6368"/>
                  </a:cubicBezTo>
                  <a:cubicBezTo>
                    <a:pt x="5196" y="6468"/>
                    <a:pt x="5301" y="6523"/>
                    <a:pt x="5322" y="6523"/>
                  </a:cubicBezTo>
                  <a:cubicBezTo>
                    <a:pt x="5324" y="6523"/>
                    <a:pt x="5325" y="6523"/>
                    <a:pt x="5326" y="6522"/>
                  </a:cubicBezTo>
                  <a:cubicBezTo>
                    <a:pt x="5341" y="6497"/>
                    <a:pt x="4936" y="6238"/>
                    <a:pt x="4326" y="5764"/>
                  </a:cubicBezTo>
                  <a:cubicBezTo>
                    <a:pt x="3718" y="5289"/>
                    <a:pt x="2920" y="4575"/>
                    <a:pt x="2175" y="3665"/>
                  </a:cubicBezTo>
                  <a:cubicBezTo>
                    <a:pt x="1432" y="2750"/>
                    <a:pt x="896" y="1824"/>
                    <a:pt x="553" y="1132"/>
                  </a:cubicBezTo>
                  <a:cubicBezTo>
                    <a:pt x="215" y="446"/>
                    <a:pt x="4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52"/>
            <p:cNvSpPr/>
            <p:nvPr/>
          </p:nvSpPr>
          <p:spPr>
            <a:xfrm>
              <a:off x="4521400" y="3115713"/>
              <a:ext cx="58275" cy="208575"/>
            </a:xfrm>
            <a:custGeom>
              <a:avLst/>
              <a:gdLst/>
              <a:ahLst/>
              <a:cxnLst/>
              <a:rect l="l" t="t" r="r" b="b"/>
              <a:pathLst>
                <a:path w="2331" h="8343" extrusionOk="0">
                  <a:moveTo>
                    <a:pt x="2279" y="0"/>
                  </a:moveTo>
                  <a:cubicBezTo>
                    <a:pt x="2254" y="0"/>
                    <a:pt x="2242" y="494"/>
                    <a:pt x="2209" y="1293"/>
                  </a:cubicBezTo>
                  <a:cubicBezTo>
                    <a:pt x="2173" y="2088"/>
                    <a:pt x="2115" y="3193"/>
                    <a:pt x="1847" y="4374"/>
                  </a:cubicBezTo>
                  <a:cubicBezTo>
                    <a:pt x="1578" y="5558"/>
                    <a:pt x="1106" y="6560"/>
                    <a:pt x="706" y="7245"/>
                  </a:cubicBezTo>
                  <a:cubicBezTo>
                    <a:pt x="301" y="7929"/>
                    <a:pt x="0" y="8325"/>
                    <a:pt x="25" y="8342"/>
                  </a:cubicBezTo>
                  <a:cubicBezTo>
                    <a:pt x="26" y="8343"/>
                    <a:pt x="26" y="8343"/>
                    <a:pt x="27" y="8343"/>
                  </a:cubicBezTo>
                  <a:cubicBezTo>
                    <a:pt x="42" y="8343"/>
                    <a:pt x="123" y="8251"/>
                    <a:pt x="259" y="8082"/>
                  </a:cubicBezTo>
                  <a:cubicBezTo>
                    <a:pt x="404" y="7910"/>
                    <a:pt x="589" y="7644"/>
                    <a:pt x="809" y="7308"/>
                  </a:cubicBezTo>
                  <a:cubicBezTo>
                    <a:pt x="1239" y="6631"/>
                    <a:pt x="1741" y="5616"/>
                    <a:pt x="2013" y="4412"/>
                  </a:cubicBezTo>
                  <a:cubicBezTo>
                    <a:pt x="2286" y="3212"/>
                    <a:pt x="2325" y="2095"/>
                    <a:pt x="2331" y="1295"/>
                  </a:cubicBezTo>
                  <a:cubicBezTo>
                    <a:pt x="2331" y="895"/>
                    <a:pt x="2325" y="571"/>
                    <a:pt x="2313" y="347"/>
                  </a:cubicBezTo>
                  <a:cubicBezTo>
                    <a:pt x="2302" y="124"/>
                    <a:pt x="2290" y="0"/>
                    <a:pt x="2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52"/>
            <p:cNvSpPr/>
            <p:nvPr/>
          </p:nvSpPr>
          <p:spPr>
            <a:xfrm>
              <a:off x="4925575" y="2691313"/>
              <a:ext cx="125875" cy="377575"/>
            </a:xfrm>
            <a:custGeom>
              <a:avLst/>
              <a:gdLst/>
              <a:ahLst/>
              <a:cxnLst/>
              <a:rect l="l" t="t" r="r" b="b"/>
              <a:pathLst>
                <a:path w="5035" h="15103" extrusionOk="0">
                  <a:moveTo>
                    <a:pt x="9" y="0"/>
                  </a:moveTo>
                  <a:cubicBezTo>
                    <a:pt x="9" y="0"/>
                    <a:pt x="8" y="0"/>
                    <a:pt x="8" y="1"/>
                  </a:cubicBezTo>
                  <a:lnTo>
                    <a:pt x="6" y="1"/>
                  </a:lnTo>
                  <a:cubicBezTo>
                    <a:pt x="1" y="12"/>
                    <a:pt x="199" y="138"/>
                    <a:pt x="550" y="373"/>
                  </a:cubicBezTo>
                  <a:cubicBezTo>
                    <a:pt x="892" y="618"/>
                    <a:pt x="1382" y="988"/>
                    <a:pt x="1895" y="1540"/>
                  </a:cubicBezTo>
                  <a:cubicBezTo>
                    <a:pt x="2406" y="2088"/>
                    <a:pt x="2937" y="2819"/>
                    <a:pt x="3375" y="3712"/>
                  </a:cubicBezTo>
                  <a:cubicBezTo>
                    <a:pt x="3595" y="4158"/>
                    <a:pt x="3790" y="4644"/>
                    <a:pt x="3965" y="5156"/>
                  </a:cubicBezTo>
                  <a:cubicBezTo>
                    <a:pt x="4133" y="5671"/>
                    <a:pt x="4278" y="6215"/>
                    <a:pt x="4397" y="6776"/>
                  </a:cubicBezTo>
                  <a:cubicBezTo>
                    <a:pt x="4862" y="9035"/>
                    <a:pt x="4858" y="11142"/>
                    <a:pt x="4847" y="12651"/>
                  </a:cubicBezTo>
                  <a:cubicBezTo>
                    <a:pt x="4831" y="13388"/>
                    <a:pt x="4818" y="13995"/>
                    <a:pt x="4810" y="14443"/>
                  </a:cubicBezTo>
                  <a:cubicBezTo>
                    <a:pt x="4808" y="14640"/>
                    <a:pt x="4806" y="14800"/>
                    <a:pt x="4804" y="14931"/>
                  </a:cubicBezTo>
                  <a:cubicBezTo>
                    <a:pt x="4806" y="15043"/>
                    <a:pt x="4810" y="15103"/>
                    <a:pt x="4816" y="15103"/>
                  </a:cubicBezTo>
                  <a:cubicBezTo>
                    <a:pt x="4822" y="15103"/>
                    <a:pt x="4830" y="15045"/>
                    <a:pt x="4839" y="14933"/>
                  </a:cubicBezTo>
                  <a:cubicBezTo>
                    <a:pt x="4849" y="14802"/>
                    <a:pt x="4862" y="14642"/>
                    <a:pt x="4876" y="14447"/>
                  </a:cubicBezTo>
                  <a:cubicBezTo>
                    <a:pt x="4905" y="14024"/>
                    <a:pt x="4941" y="13411"/>
                    <a:pt x="4967" y="12653"/>
                  </a:cubicBezTo>
                  <a:cubicBezTo>
                    <a:pt x="5011" y="11142"/>
                    <a:pt x="5034" y="9024"/>
                    <a:pt x="4565" y="6741"/>
                  </a:cubicBezTo>
                  <a:cubicBezTo>
                    <a:pt x="4444" y="6174"/>
                    <a:pt x="4295" y="5624"/>
                    <a:pt x="4123" y="5103"/>
                  </a:cubicBezTo>
                  <a:cubicBezTo>
                    <a:pt x="3944" y="4584"/>
                    <a:pt x="3743" y="4094"/>
                    <a:pt x="3518" y="3643"/>
                  </a:cubicBezTo>
                  <a:cubicBezTo>
                    <a:pt x="3064" y="2740"/>
                    <a:pt x="2512" y="2003"/>
                    <a:pt x="1982" y="1455"/>
                  </a:cubicBezTo>
                  <a:cubicBezTo>
                    <a:pt x="1449" y="907"/>
                    <a:pt x="944" y="548"/>
                    <a:pt x="587" y="317"/>
                  </a:cubicBezTo>
                  <a:cubicBezTo>
                    <a:pt x="408" y="203"/>
                    <a:pt x="259" y="128"/>
                    <a:pt x="163" y="74"/>
                  </a:cubicBezTo>
                  <a:cubicBezTo>
                    <a:pt x="71" y="25"/>
                    <a:pt x="18" y="0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52"/>
            <p:cNvSpPr/>
            <p:nvPr/>
          </p:nvSpPr>
          <p:spPr>
            <a:xfrm>
              <a:off x="4829650" y="2564763"/>
              <a:ext cx="173750" cy="217600"/>
            </a:xfrm>
            <a:custGeom>
              <a:avLst/>
              <a:gdLst/>
              <a:ahLst/>
              <a:cxnLst/>
              <a:rect l="l" t="t" r="r" b="b"/>
              <a:pathLst>
                <a:path w="6950" h="8704" extrusionOk="0">
                  <a:moveTo>
                    <a:pt x="6939" y="0"/>
                  </a:moveTo>
                  <a:cubicBezTo>
                    <a:pt x="6926" y="0"/>
                    <a:pt x="6853" y="141"/>
                    <a:pt x="6731" y="394"/>
                  </a:cubicBezTo>
                  <a:cubicBezTo>
                    <a:pt x="6612" y="652"/>
                    <a:pt x="6429" y="1021"/>
                    <a:pt x="6189" y="1470"/>
                  </a:cubicBezTo>
                  <a:cubicBezTo>
                    <a:pt x="5715" y="2369"/>
                    <a:pt x="4984" y="3573"/>
                    <a:pt x="4019" y="4787"/>
                  </a:cubicBezTo>
                  <a:cubicBezTo>
                    <a:pt x="3050" y="5998"/>
                    <a:pt x="2041" y="6980"/>
                    <a:pt x="1272" y="7644"/>
                  </a:cubicBezTo>
                  <a:cubicBezTo>
                    <a:pt x="888" y="7978"/>
                    <a:pt x="569" y="8238"/>
                    <a:pt x="344" y="8414"/>
                  </a:cubicBezTo>
                  <a:cubicBezTo>
                    <a:pt x="120" y="8591"/>
                    <a:pt x="0" y="8693"/>
                    <a:pt x="8" y="8703"/>
                  </a:cubicBezTo>
                  <a:cubicBezTo>
                    <a:pt x="8" y="8704"/>
                    <a:pt x="9" y="8704"/>
                    <a:pt x="10" y="8704"/>
                  </a:cubicBezTo>
                  <a:cubicBezTo>
                    <a:pt x="28" y="8704"/>
                    <a:pt x="159" y="8620"/>
                    <a:pt x="384" y="8468"/>
                  </a:cubicBezTo>
                  <a:cubicBezTo>
                    <a:pt x="621" y="8310"/>
                    <a:pt x="953" y="8061"/>
                    <a:pt x="1349" y="7737"/>
                  </a:cubicBezTo>
                  <a:cubicBezTo>
                    <a:pt x="2144" y="7094"/>
                    <a:pt x="3176" y="6116"/>
                    <a:pt x="4152" y="4893"/>
                  </a:cubicBezTo>
                  <a:cubicBezTo>
                    <a:pt x="5126" y="3668"/>
                    <a:pt x="5848" y="2443"/>
                    <a:pt x="6297" y="1524"/>
                  </a:cubicBezTo>
                  <a:cubicBezTo>
                    <a:pt x="6523" y="1067"/>
                    <a:pt x="6691" y="687"/>
                    <a:pt x="6793" y="421"/>
                  </a:cubicBezTo>
                  <a:cubicBezTo>
                    <a:pt x="6897" y="155"/>
                    <a:pt x="6949" y="6"/>
                    <a:pt x="6940" y="0"/>
                  </a:cubicBezTo>
                  <a:cubicBezTo>
                    <a:pt x="6940" y="0"/>
                    <a:pt x="6940" y="0"/>
                    <a:pt x="69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52"/>
            <p:cNvSpPr/>
            <p:nvPr/>
          </p:nvSpPr>
          <p:spPr>
            <a:xfrm>
              <a:off x="4698750" y="1661338"/>
              <a:ext cx="111100" cy="313425"/>
            </a:xfrm>
            <a:custGeom>
              <a:avLst/>
              <a:gdLst/>
              <a:ahLst/>
              <a:cxnLst/>
              <a:rect l="l" t="t" r="r" b="b"/>
              <a:pathLst>
                <a:path w="4444" h="12537" extrusionOk="0">
                  <a:moveTo>
                    <a:pt x="3267" y="0"/>
                  </a:moveTo>
                  <a:cubicBezTo>
                    <a:pt x="3267" y="0"/>
                    <a:pt x="3267" y="0"/>
                    <a:pt x="3266" y="0"/>
                  </a:cubicBezTo>
                  <a:cubicBezTo>
                    <a:pt x="3255" y="6"/>
                    <a:pt x="3328" y="187"/>
                    <a:pt x="3450" y="519"/>
                  </a:cubicBezTo>
                  <a:cubicBezTo>
                    <a:pt x="3571" y="851"/>
                    <a:pt x="3728" y="1339"/>
                    <a:pt x="3865" y="1954"/>
                  </a:cubicBezTo>
                  <a:cubicBezTo>
                    <a:pt x="4142" y="3178"/>
                    <a:pt x="4268" y="4960"/>
                    <a:pt x="3784" y="6826"/>
                  </a:cubicBezTo>
                  <a:cubicBezTo>
                    <a:pt x="3299" y="8691"/>
                    <a:pt x="2319" y="10187"/>
                    <a:pt x="1482" y="11120"/>
                  </a:cubicBezTo>
                  <a:cubicBezTo>
                    <a:pt x="1063" y="11591"/>
                    <a:pt x="689" y="11940"/>
                    <a:pt x="421" y="12172"/>
                  </a:cubicBezTo>
                  <a:cubicBezTo>
                    <a:pt x="155" y="12401"/>
                    <a:pt x="0" y="12525"/>
                    <a:pt x="10" y="12536"/>
                  </a:cubicBezTo>
                  <a:cubicBezTo>
                    <a:pt x="10" y="12537"/>
                    <a:pt x="10" y="12537"/>
                    <a:pt x="11" y="12537"/>
                  </a:cubicBezTo>
                  <a:cubicBezTo>
                    <a:pt x="18" y="12537"/>
                    <a:pt x="59" y="12512"/>
                    <a:pt x="131" y="12463"/>
                  </a:cubicBezTo>
                  <a:cubicBezTo>
                    <a:pt x="209" y="12409"/>
                    <a:pt x="326" y="12334"/>
                    <a:pt x="463" y="12222"/>
                  </a:cubicBezTo>
                  <a:cubicBezTo>
                    <a:pt x="747" y="12006"/>
                    <a:pt x="1137" y="11668"/>
                    <a:pt x="1573" y="11201"/>
                  </a:cubicBezTo>
                  <a:cubicBezTo>
                    <a:pt x="2443" y="10279"/>
                    <a:pt x="3457" y="8767"/>
                    <a:pt x="3949" y="6868"/>
                  </a:cubicBezTo>
                  <a:cubicBezTo>
                    <a:pt x="4443" y="4970"/>
                    <a:pt x="4293" y="3156"/>
                    <a:pt x="3982" y="1927"/>
                  </a:cubicBezTo>
                  <a:cubicBezTo>
                    <a:pt x="3830" y="1308"/>
                    <a:pt x="3654" y="822"/>
                    <a:pt x="3512" y="496"/>
                  </a:cubicBezTo>
                  <a:cubicBezTo>
                    <a:pt x="3446" y="330"/>
                    <a:pt x="3378" y="209"/>
                    <a:pt x="3340" y="124"/>
                  </a:cubicBezTo>
                  <a:cubicBezTo>
                    <a:pt x="3298" y="42"/>
                    <a:pt x="3273" y="0"/>
                    <a:pt x="3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52"/>
            <p:cNvSpPr/>
            <p:nvPr/>
          </p:nvSpPr>
          <p:spPr>
            <a:xfrm>
              <a:off x="4801525" y="1741288"/>
              <a:ext cx="124275" cy="64625"/>
            </a:xfrm>
            <a:custGeom>
              <a:avLst/>
              <a:gdLst/>
              <a:ahLst/>
              <a:cxnLst/>
              <a:rect l="l" t="t" r="r" b="b"/>
              <a:pathLst>
                <a:path w="4971" h="2585" extrusionOk="0">
                  <a:moveTo>
                    <a:pt x="4535" y="1"/>
                  </a:moveTo>
                  <a:cubicBezTo>
                    <a:pt x="4416" y="1"/>
                    <a:pt x="4274" y="6"/>
                    <a:pt x="4114" y="20"/>
                  </a:cubicBezTo>
                  <a:cubicBezTo>
                    <a:pt x="3585" y="65"/>
                    <a:pt x="2856" y="232"/>
                    <a:pt x="2128" y="605"/>
                  </a:cubicBezTo>
                  <a:cubicBezTo>
                    <a:pt x="1403" y="977"/>
                    <a:pt x="842" y="1473"/>
                    <a:pt x="498" y="1876"/>
                  </a:cubicBezTo>
                  <a:cubicBezTo>
                    <a:pt x="151" y="2281"/>
                    <a:pt x="1" y="2575"/>
                    <a:pt x="16" y="2584"/>
                  </a:cubicBezTo>
                  <a:cubicBezTo>
                    <a:pt x="17" y="2585"/>
                    <a:pt x="18" y="2585"/>
                    <a:pt x="19" y="2585"/>
                  </a:cubicBezTo>
                  <a:cubicBezTo>
                    <a:pt x="52" y="2585"/>
                    <a:pt x="235" y="2320"/>
                    <a:pt x="587" y="1957"/>
                  </a:cubicBezTo>
                  <a:cubicBezTo>
                    <a:pt x="946" y="1583"/>
                    <a:pt x="1503" y="1120"/>
                    <a:pt x="2208" y="755"/>
                  </a:cubicBezTo>
                  <a:cubicBezTo>
                    <a:pt x="2914" y="396"/>
                    <a:pt x="3614" y="213"/>
                    <a:pt x="4127" y="140"/>
                  </a:cubicBezTo>
                  <a:cubicBezTo>
                    <a:pt x="4642" y="65"/>
                    <a:pt x="4968" y="70"/>
                    <a:pt x="4970" y="39"/>
                  </a:cubicBezTo>
                  <a:cubicBezTo>
                    <a:pt x="4970" y="29"/>
                    <a:pt x="4811" y="1"/>
                    <a:pt x="45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52"/>
            <p:cNvSpPr/>
            <p:nvPr/>
          </p:nvSpPr>
          <p:spPr>
            <a:xfrm>
              <a:off x="4964750" y="2158513"/>
              <a:ext cx="252950" cy="477025"/>
            </a:xfrm>
            <a:custGeom>
              <a:avLst/>
              <a:gdLst/>
              <a:ahLst/>
              <a:cxnLst/>
              <a:rect l="l" t="t" r="r" b="b"/>
              <a:pathLst>
                <a:path w="10118" h="19081" extrusionOk="0">
                  <a:moveTo>
                    <a:pt x="5" y="1"/>
                  </a:moveTo>
                  <a:cubicBezTo>
                    <a:pt x="3" y="1"/>
                    <a:pt x="2" y="1"/>
                    <a:pt x="2" y="2"/>
                  </a:cubicBezTo>
                  <a:cubicBezTo>
                    <a:pt x="0" y="8"/>
                    <a:pt x="77" y="39"/>
                    <a:pt x="226" y="93"/>
                  </a:cubicBezTo>
                  <a:cubicBezTo>
                    <a:pt x="373" y="150"/>
                    <a:pt x="596" y="210"/>
                    <a:pt x="870" y="330"/>
                  </a:cubicBezTo>
                  <a:cubicBezTo>
                    <a:pt x="1430" y="538"/>
                    <a:pt x="2219" y="899"/>
                    <a:pt x="3128" y="1455"/>
                  </a:cubicBezTo>
                  <a:cubicBezTo>
                    <a:pt x="4038" y="2008"/>
                    <a:pt x="5043" y="2797"/>
                    <a:pt x="6014" y="3818"/>
                  </a:cubicBezTo>
                  <a:cubicBezTo>
                    <a:pt x="6490" y="4335"/>
                    <a:pt x="6959" y="4906"/>
                    <a:pt x="7395" y="5537"/>
                  </a:cubicBezTo>
                  <a:cubicBezTo>
                    <a:pt x="7823" y="6172"/>
                    <a:pt x="8219" y="6860"/>
                    <a:pt x="8560" y="7595"/>
                  </a:cubicBezTo>
                  <a:cubicBezTo>
                    <a:pt x="9237" y="9071"/>
                    <a:pt x="9627" y="10588"/>
                    <a:pt x="9793" y="11985"/>
                  </a:cubicBezTo>
                  <a:cubicBezTo>
                    <a:pt x="9969" y="13383"/>
                    <a:pt x="9930" y="14660"/>
                    <a:pt x="9801" y="15718"/>
                  </a:cubicBezTo>
                  <a:cubicBezTo>
                    <a:pt x="9672" y="16775"/>
                    <a:pt x="9469" y="17618"/>
                    <a:pt x="9301" y="18191"/>
                  </a:cubicBezTo>
                  <a:cubicBezTo>
                    <a:pt x="9226" y="18480"/>
                    <a:pt x="9141" y="18696"/>
                    <a:pt x="9099" y="18849"/>
                  </a:cubicBezTo>
                  <a:cubicBezTo>
                    <a:pt x="9050" y="18999"/>
                    <a:pt x="9029" y="19078"/>
                    <a:pt x="9035" y="19080"/>
                  </a:cubicBezTo>
                  <a:cubicBezTo>
                    <a:pt x="9035" y="19080"/>
                    <a:pt x="9035" y="19080"/>
                    <a:pt x="9035" y="19080"/>
                  </a:cubicBezTo>
                  <a:cubicBezTo>
                    <a:pt x="9042" y="19080"/>
                    <a:pt x="9074" y="19005"/>
                    <a:pt x="9131" y="18859"/>
                  </a:cubicBezTo>
                  <a:cubicBezTo>
                    <a:pt x="9183" y="18710"/>
                    <a:pt x="9278" y="18498"/>
                    <a:pt x="9365" y="18210"/>
                  </a:cubicBezTo>
                  <a:cubicBezTo>
                    <a:pt x="9554" y="17641"/>
                    <a:pt x="9776" y="16796"/>
                    <a:pt x="9920" y="15731"/>
                  </a:cubicBezTo>
                  <a:cubicBezTo>
                    <a:pt x="10067" y="14668"/>
                    <a:pt x="10117" y="13379"/>
                    <a:pt x="9949" y="11965"/>
                  </a:cubicBezTo>
                  <a:cubicBezTo>
                    <a:pt x="9791" y="10555"/>
                    <a:pt x="9401" y="9019"/>
                    <a:pt x="8717" y="7524"/>
                  </a:cubicBezTo>
                  <a:cubicBezTo>
                    <a:pt x="8371" y="6779"/>
                    <a:pt x="7968" y="6083"/>
                    <a:pt x="7534" y="5441"/>
                  </a:cubicBezTo>
                  <a:cubicBezTo>
                    <a:pt x="7090" y="4806"/>
                    <a:pt x="6614" y="4229"/>
                    <a:pt x="6129" y="3708"/>
                  </a:cubicBezTo>
                  <a:cubicBezTo>
                    <a:pt x="5140" y="2684"/>
                    <a:pt x="4117" y="1896"/>
                    <a:pt x="3191" y="1350"/>
                  </a:cubicBezTo>
                  <a:cubicBezTo>
                    <a:pt x="2265" y="803"/>
                    <a:pt x="1463" y="457"/>
                    <a:pt x="895" y="266"/>
                  </a:cubicBezTo>
                  <a:cubicBezTo>
                    <a:pt x="616" y="156"/>
                    <a:pt x="386" y="108"/>
                    <a:pt x="236" y="60"/>
                  </a:cubicBezTo>
                  <a:cubicBezTo>
                    <a:pt x="100" y="22"/>
                    <a:pt x="22" y="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52"/>
            <p:cNvSpPr/>
            <p:nvPr/>
          </p:nvSpPr>
          <p:spPr>
            <a:xfrm>
              <a:off x="5107400" y="2110113"/>
              <a:ext cx="83175" cy="112725"/>
            </a:xfrm>
            <a:custGeom>
              <a:avLst/>
              <a:gdLst/>
              <a:ahLst/>
              <a:cxnLst/>
              <a:rect l="l" t="t" r="r" b="b"/>
              <a:pathLst>
                <a:path w="3327" h="4509" extrusionOk="0">
                  <a:moveTo>
                    <a:pt x="3306" y="1"/>
                  </a:moveTo>
                  <a:cubicBezTo>
                    <a:pt x="3249" y="1"/>
                    <a:pt x="2943" y="1256"/>
                    <a:pt x="2029" y="2513"/>
                  </a:cubicBezTo>
                  <a:cubicBezTo>
                    <a:pt x="1120" y="3794"/>
                    <a:pt x="1" y="4461"/>
                    <a:pt x="38" y="4508"/>
                  </a:cubicBezTo>
                  <a:cubicBezTo>
                    <a:pt x="38" y="4508"/>
                    <a:pt x="39" y="4509"/>
                    <a:pt x="41" y="4509"/>
                  </a:cubicBezTo>
                  <a:cubicBezTo>
                    <a:pt x="76" y="4509"/>
                    <a:pt x="359" y="4367"/>
                    <a:pt x="753" y="4068"/>
                  </a:cubicBezTo>
                  <a:cubicBezTo>
                    <a:pt x="1170" y="3757"/>
                    <a:pt x="1701" y="3259"/>
                    <a:pt x="2168" y="2613"/>
                  </a:cubicBezTo>
                  <a:cubicBezTo>
                    <a:pt x="2632" y="1965"/>
                    <a:pt x="2939" y="1307"/>
                    <a:pt x="3107" y="815"/>
                  </a:cubicBezTo>
                  <a:cubicBezTo>
                    <a:pt x="3277" y="323"/>
                    <a:pt x="3327" y="5"/>
                    <a:pt x="3308" y="1"/>
                  </a:cubicBezTo>
                  <a:cubicBezTo>
                    <a:pt x="3307" y="1"/>
                    <a:pt x="3307" y="1"/>
                    <a:pt x="3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52"/>
            <p:cNvSpPr/>
            <p:nvPr/>
          </p:nvSpPr>
          <p:spPr>
            <a:xfrm>
              <a:off x="4288825" y="1437688"/>
              <a:ext cx="52025" cy="219725"/>
            </a:xfrm>
            <a:custGeom>
              <a:avLst/>
              <a:gdLst/>
              <a:ahLst/>
              <a:cxnLst/>
              <a:rect l="l" t="t" r="r" b="b"/>
              <a:pathLst>
                <a:path w="2081" h="8789" extrusionOk="0">
                  <a:moveTo>
                    <a:pt x="1554" y="0"/>
                  </a:moveTo>
                  <a:cubicBezTo>
                    <a:pt x="1554" y="0"/>
                    <a:pt x="1554" y="0"/>
                    <a:pt x="1553" y="0"/>
                  </a:cubicBezTo>
                  <a:cubicBezTo>
                    <a:pt x="1521" y="10"/>
                    <a:pt x="1683" y="504"/>
                    <a:pt x="1808" y="1329"/>
                  </a:cubicBezTo>
                  <a:cubicBezTo>
                    <a:pt x="1872" y="1740"/>
                    <a:pt x="1912" y="2234"/>
                    <a:pt x="1918" y="2784"/>
                  </a:cubicBezTo>
                  <a:cubicBezTo>
                    <a:pt x="1914" y="3334"/>
                    <a:pt x="1874" y="3938"/>
                    <a:pt x="1768" y="4565"/>
                  </a:cubicBezTo>
                  <a:cubicBezTo>
                    <a:pt x="1656" y="5190"/>
                    <a:pt x="1492" y="5773"/>
                    <a:pt x="1308" y="6290"/>
                  </a:cubicBezTo>
                  <a:cubicBezTo>
                    <a:pt x="1117" y="6807"/>
                    <a:pt x="913" y="7258"/>
                    <a:pt x="714" y="7625"/>
                  </a:cubicBezTo>
                  <a:cubicBezTo>
                    <a:pt x="319" y="8358"/>
                    <a:pt x="0" y="8769"/>
                    <a:pt x="25" y="8788"/>
                  </a:cubicBezTo>
                  <a:cubicBezTo>
                    <a:pt x="26" y="8788"/>
                    <a:pt x="26" y="8788"/>
                    <a:pt x="27" y="8788"/>
                  </a:cubicBezTo>
                  <a:cubicBezTo>
                    <a:pt x="41" y="8788"/>
                    <a:pt x="125" y="8691"/>
                    <a:pt x="267" y="8512"/>
                  </a:cubicBezTo>
                  <a:cubicBezTo>
                    <a:pt x="340" y="8421"/>
                    <a:pt x="427" y="8306"/>
                    <a:pt x="517" y="8165"/>
                  </a:cubicBezTo>
                  <a:cubicBezTo>
                    <a:pt x="608" y="8024"/>
                    <a:pt x="720" y="7870"/>
                    <a:pt x="820" y="7682"/>
                  </a:cubicBezTo>
                  <a:cubicBezTo>
                    <a:pt x="1036" y="7320"/>
                    <a:pt x="1254" y="6866"/>
                    <a:pt x="1457" y="6345"/>
                  </a:cubicBezTo>
                  <a:cubicBezTo>
                    <a:pt x="1650" y="5821"/>
                    <a:pt x="1824" y="5228"/>
                    <a:pt x="1937" y="4594"/>
                  </a:cubicBezTo>
                  <a:cubicBezTo>
                    <a:pt x="2043" y="3957"/>
                    <a:pt x="2080" y="3342"/>
                    <a:pt x="2076" y="2782"/>
                  </a:cubicBezTo>
                  <a:cubicBezTo>
                    <a:pt x="2061" y="2225"/>
                    <a:pt x="2009" y="1723"/>
                    <a:pt x="1928" y="1308"/>
                  </a:cubicBezTo>
                  <a:cubicBezTo>
                    <a:pt x="1897" y="1100"/>
                    <a:pt x="1843" y="917"/>
                    <a:pt x="1804" y="753"/>
                  </a:cubicBezTo>
                  <a:cubicBezTo>
                    <a:pt x="1768" y="591"/>
                    <a:pt x="1725" y="452"/>
                    <a:pt x="1685" y="342"/>
                  </a:cubicBezTo>
                  <a:cubicBezTo>
                    <a:pt x="1612" y="121"/>
                    <a:pt x="1566" y="0"/>
                    <a:pt x="1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52"/>
            <p:cNvSpPr/>
            <p:nvPr/>
          </p:nvSpPr>
          <p:spPr>
            <a:xfrm>
              <a:off x="3168500" y="2573438"/>
              <a:ext cx="1179375" cy="639850"/>
            </a:xfrm>
            <a:custGeom>
              <a:avLst/>
              <a:gdLst/>
              <a:ahLst/>
              <a:cxnLst/>
              <a:rect l="l" t="t" r="r" b="b"/>
              <a:pathLst>
                <a:path w="47175" h="25594" extrusionOk="0">
                  <a:moveTo>
                    <a:pt x="3528" y="0"/>
                  </a:moveTo>
                  <a:cubicBezTo>
                    <a:pt x="522" y="0"/>
                    <a:pt x="567" y="3361"/>
                    <a:pt x="567" y="3361"/>
                  </a:cubicBezTo>
                  <a:cubicBezTo>
                    <a:pt x="0" y="10359"/>
                    <a:pt x="4627" y="17036"/>
                    <a:pt x="10694" y="20566"/>
                  </a:cubicBezTo>
                  <a:cubicBezTo>
                    <a:pt x="16617" y="24016"/>
                    <a:pt x="23670" y="24932"/>
                    <a:pt x="30535" y="24957"/>
                  </a:cubicBezTo>
                  <a:cubicBezTo>
                    <a:pt x="30680" y="25137"/>
                    <a:pt x="30847" y="25289"/>
                    <a:pt x="31046" y="25397"/>
                  </a:cubicBezTo>
                  <a:cubicBezTo>
                    <a:pt x="31329" y="25549"/>
                    <a:pt x="31642" y="25593"/>
                    <a:pt x="31957" y="25593"/>
                  </a:cubicBezTo>
                  <a:cubicBezTo>
                    <a:pt x="32116" y="25593"/>
                    <a:pt x="32276" y="25582"/>
                    <a:pt x="32433" y="25567"/>
                  </a:cubicBezTo>
                  <a:cubicBezTo>
                    <a:pt x="33681" y="25447"/>
                    <a:pt x="34910" y="25121"/>
                    <a:pt x="36080" y="24614"/>
                  </a:cubicBezTo>
                  <a:cubicBezTo>
                    <a:pt x="36375" y="24867"/>
                    <a:pt x="36803" y="25148"/>
                    <a:pt x="37636" y="25289"/>
                  </a:cubicBezTo>
                  <a:cubicBezTo>
                    <a:pt x="38603" y="25455"/>
                    <a:pt x="39424" y="25561"/>
                    <a:pt x="40285" y="25561"/>
                  </a:cubicBezTo>
                  <a:cubicBezTo>
                    <a:pt x="40787" y="25561"/>
                    <a:pt x="41303" y="25525"/>
                    <a:pt x="41869" y="25444"/>
                  </a:cubicBezTo>
                  <a:cubicBezTo>
                    <a:pt x="42820" y="25307"/>
                    <a:pt x="44333" y="24734"/>
                    <a:pt x="44619" y="23815"/>
                  </a:cubicBezTo>
                  <a:cubicBezTo>
                    <a:pt x="44707" y="23530"/>
                    <a:pt x="44703" y="23213"/>
                    <a:pt x="44844" y="22951"/>
                  </a:cubicBezTo>
                  <a:cubicBezTo>
                    <a:pt x="44848" y="22945"/>
                    <a:pt x="44854" y="22939"/>
                    <a:pt x="44856" y="22934"/>
                  </a:cubicBezTo>
                  <a:cubicBezTo>
                    <a:pt x="44964" y="22816"/>
                    <a:pt x="45072" y="22698"/>
                    <a:pt x="45168" y="22571"/>
                  </a:cubicBezTo>
                  <a:cubicBezTo>
                    <a:pt x="45230" y="22515"/>
                    <a:pt x="45292" y="22459"/>
                    <a:pt x="45350" y="22399"/>
                  </a:cubicBezTo>
                  <a:cubicBezTo>
                    <a:pt x="46004" y="21761"/>
                    <a:pt x="46162" y="19758"/>
                    <a:pt x="45465" y="19154"/>
                  </a:cubicBezTo>
                  <a:cubicBezTo>
                    <a:pt x="45568" y="19017"/>
                    <a:pt x="45666" y="18876"/>
                    <a:pt x="45755" y="18730"/>
                  </a:cubicBezTo>
                  <a:lnTo>
                    <a:pt x="45755" y="18730"/>
                  </a:lnTo>
                  <a:lnTo>
                    <a:pt x="45537" y="18954"/>
                  </a:lnTo>
                  <a:cubicBezTo>
                    <a:pt x="46318" y="17782"/>
                    <a:pt x="46195" y="16762"/>
                    <a:pt x="45155" y="15737"/>
                  </a:cubicBezTo>
                  <a:cubicBezTo>
                    <a:pt x="45166" y="15716"/>
                    <a:pt x="45184" y="15697"/>
                    <a:pt x="45195" y="15676"/>
                  </a:cubicBezTo>
                  <a:lnTo>
                    <a:pt x="45195" y="15676"/>
                  </a:lnTo>
                  <a:lnTo>
                    <a:pt x="45145" y="15728"/>
                  </a:lnTo>
                  <a:cubicBezTo>
                    <a:pt x="45145" y="15728"/>
                    <a:pt x="45143" y="15726"/>
                    <a:pt x="45143" y="15726"/>
                  </a:cubicBezTo>
                  <a:cubicBezTo>
                    <a:pt x="45950" y="14572"/>
                    <a:pt x="46293" y="14397"/>
                    <a:pt x="46791" y="13150"/>
                  </a:cubicBezTo>
                  <a:lnTo>
                    <a:pt x="46793" y="13150"/>
                  </a:lnTo>
                  <a:cubicBezTo>
                    <a:pt x="47084" y="12417"/>
                    <a:pt x="47175" y="11362"/>
                    <a:pt x="46451" y="11047"/>
                  </a:cubicBezTo>
                  <a:cubicBezTo>
                    <a:pt x="46334" y="10996"/>
                    <a:pt x="46213" y="10974"/>
                    <a:pt x="46091" y="10974"/>
                  </a:cubicBezTo>
                  <a:cubicBezTo>
                    <a:pt x="45699" y="10974"/>
                    <a:pt x="45293" y="11203"/>
                    <a:pt x="44950" y="11429"/>
                  </a:cubicBezTo>
                  <a:cubicBezTo>
                    <a:pt x="43525" y="12371"/>
                    <a:pt x="43106" y="12996"/>
                    <a:pt x="41696" y="13910"/>
                  </a:cubicBezTo>
                  <a:cubicBezTo>
                    <a:pt x="40928" y="14409"/>
                    <a:pt x="39877" y="14942"/>
                    <a:pt x="38939" y="14942"/>
                  </a:cubicBezTo>
                  <a:cubicBezTo>
                    <a:pt x="38650" y="14942"/>
                    <a:pt x="38373" y="14892"/>
                    <a:pt x="38117" y="14775"/>
                  </a:cubicBezTo>
                  <a:cubicBezTo>
                    <a:pt x="36907" y="14223"/>
                    <a:pt x="36890" y="12523"/>
                    <a:pt x="36184" y="11397"/>
                  </a:cubicBezTo>
                  <a:cubicBezTo>
                    <a:pt x="35973" y="11064"/>
                    <a:pt x="35642" y="10750"/>
                    <a:pt x="35253" y="10750"/>
                  </a:cubicBezTo>
                  <a:cubicBezTo>
                    <a:pt x="35236" y="10750"/>
                    <a:pt x="35219" y="10751"/>
                    <a:pt x="35202" y="10752"/>
                  </a:cubicBezTo>
                  <a:cubicBezTo>
                    <a:pt x="34760" y="10783"/>
                    <a:pt x="34224" y="11175"/>
                    <a:pt x="34148" y="11611"/>
                  </a:cubicBezTo>
                  <a:cubicBezTo>
                    <a:pt x="34075" y="12049"/>
                    <a:pt x="34206" y="12593"/>
                    <a:pt x="34224" y="13036"/>
                  </a:cubicBezTo>
                  <a:cubicBezTo>
                    <a:pt x="34276" y="14412"/>
                    <a:pt x="34278" y="15128"/>
                    <a:pt x="34156" y="16200"/>
                  </a:cubicBezTo>
                  <a:cubicBezTo>
                    <a:pt x="34098" y="16469"/>
                    <a:pt x="34058" y="16760"/>
                    <a:pt x="34031" y="17063"/>
                  </a:cubicBezTo>
                  <a:cubicBezTo>
                    <a:pt x="32856" y="16980"/>
                    <a:pt x="31654" y="16966"/>
                    <a:pt x="30597" y="16901"/>
                  </a:cubicBezTo>
                  <a:cubicBezTo>
                    <a:pt x="30543" y="16898"/>
                    <a:pt x="30489" y="16895"/>
                    <a:pt x="30434" y="16895"/>
                  </a:cubicBezTo>
                  <a:cubicBezTo>
                    <a:pt x="30218" y="16895"/>
                    <a:pt x="29999" y="16932"/>
                    <a:pt x="29850" y="17101"/>
                  </a:cubicBezTo>
                  <a:cubicBezTo>
                    <a:pt x="29711" y="17260"/>
                    <a:pt x="29671" y="17495"/>
                    <a:pt x="29640" y="17717"/>
                  </a:cubicBezTo>
                  <a:cubicBezTo>
                    <a:pt x="29588" y="18097"/>
                    <a:pt x="29553" y="18481"/>
                    <a:pt x="29528" y="18867"/>
                  </a:cubicBezTo>
                  <a:cubicBezTo>
                    <a:pt x="29318" y="18868"/>
                    <a:pt x="29109" y="18868"/>
                    <a:pt x="28900" y="18868"/>
                  </a:cubicBezTo>
                  <a:cubicBezTo>
                    <a:pt x="23655" y="18868"/>
                    <a:pt x="18695" y="18483"/>
                    <a:pt x="14038" y="15926"/>
                  </a:cubicBezTo>
                  <a:cubicBezTo>
                    <a:pt x="8827" y="13063"/>
                    <a:pt x="6334" y="8437"/>
                    <a:pt x="6334" y="1976"/>
                  </a:cubicBezTo>
                  <a:cubicBezTo>
                    <a:pt x="6334" y="1976"/>
                    <a:pt x="6361" y="39"/>
                    <a:pt x="3585" y="0"/>
                  </a:cubicBezTo>
                  <a:cubicBezTo>
                    <a:pt x="3566" y="0"/>
                    <a:pt x="3547" y="0"/>
                    <a:pt x="3528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52"/>
            <p:cNvSpPr/>
            <p:nvPr/>
          </p:nvSpPr>
          <p:spPr>
            <a:xfrm>
              <a:off x="3168500" y="2533438"/>
              <a:ext cx="775925" cy="623975"/>
            </a:xfrm>
            <a:custGeom>
              <a:avLst/>
              <a:gdLst/>
              <a:ahLst/>
              <a:cxnLst/>
              <a:rect l="l" t="t" r="r" b="b"/>
              <a:pathLst>
                <a:path w="31037" h="24959" extrusionOk="0">
                  <a:moveTo>
                    <a:pt x="3526" y="1"/>
                  </a:moveTo>
                  <a:cubicBezTo>
                    <a:pt x="522" y="1"/>
                    <a:pt x="567" y="3362"/>
                    <a:pt x="567" y="3362"/>
                  </a:cubicBezTo>
                  <a:cubicBezTo>
                    <a:pt x="0" y="10359"/>
                    <a:pt x="4627" y="17035"/>
                    <a:pt x="10694" y="20567"/>
                  </a:cubicBezTo>
                  <a:cubicBezTo>
                    <a:pt x="16703" y="24065"/>
                    <a:pt x="23876" y="24958"/>
                    <a:pt x="30834" y="24958"/>
                  </a:cubicBezTo>
                  <a:cubicBezTo>
                    <a:pt x="30901" y="24958"/>
                    <a:pt x="30969" y="24958"/>
                    <a:pt x="31036" y="24958"/>
                  </a:cubicBezTo>
                  <a:cubicBezTo>
                    <a:pt x="30953" y="22923"/>
                    <a:pt x="30871" y="20889"/>
                    <a:pt x="30788" y="18856"/>
                  </a:cubicBezTo>
                  <a:cubicBezTo>
                    <a:pt x="30159" y="18864"/>
                    <a:pt x="29534" y="18869"/>
                    <a:pt x="28914" y="18869"/>
                  </a:cubicBezTo>
                  <a:cubicBezTo>
                    <a:pt x="23664" y="18869"/>
                    <a:pt x="18699" y="18486"/>
                    <a:pt x="14038" y="15925"/>
                  </a:cubicBezTo>
                  <a:cubicBezTo>
                    <a:pt x="8827" y="13064"/>
                    <a:pt x="6334" y="8436"/>
                    <a:pt x="6334" y="1977"/>
                  </a:cubicBezTo>
                  <a:cubicBezTo>
                    <a:pt x="6334" y="1977"/>
                    <a:pt x="6361" y="40"/>
                    <a:pt x="3585" y="1"/>
                  </a:cubicBezTo>
                  <a:cubicBezTo>
                    <a:pt x="3565" y="1"/>
                    <a:pt x="3545" y="1"/>
                    <a:pt x="3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52"/>
            <p:cNvSpPr/>
            <p:nvPr/>
          </p:nvSpPr>
          <p:spPr>
            <a:xfrm>
              <a:off x="4013575" y="2802213"/>
              <a:ext cx="334300" cy="370275"/>
            </a:xfrm>
            <a:custGeom>
              <a:avLst/>
              <a:gdLst/>
              <a:ahLst/>
              <a:cxnLst/>
              <a:rect l="l" t="t" r="r" b="b"/>
              <a:pathLst>
                <a:path w="13372" h="14811" extrusionOk="0">
                  <a:moveTo>
                    <a:pt x="1450" y="0"/>
                  </a:moveTo>
                  <a:cubicBezTo>
                    <a:pt x="1433" y="0"/>
                    <a:pt x="1416" y="1"/>
                    <a:pt x="1399" y="2"/>
                  </a:cubicBezTo>
                  <a:cubicBezTo>
                    <a:pt x="957" y="33"/>
                    <a:pt x="421" y="422"/>
                    <a:pt x="345" y="860"/>
                  </a:cubicBezTo>
                  <a:cubicBezTo>
                    <a:pt x="272" y="1298"/>
                    <a:pt x="403" y="1842"/>
                    <a:pt x="419" y="2284"/>
                  </a:cubicBezTo>
                  <a:cubicBezTo>
                    <a:pt x="473" y="3660"/>
                    <a:pt x="475" y="4377"/>
                    <a:pt x="353" y="5448"/>
                  </a:cubicBezTo>
                  <a:cubicBezTo>
                    <a:pt x="230" y="6521"/>
                    <a:pt x="0" y="8494"/>
                    <a:pt x="604" y="9388"/>
                  </a:cubicBezTo>
                  <a:cubicBezTo>
                    <a:pt x="909" y="10856"/>
                    <a:pt x="1279" y="11838"/>
                    <a:pt x="1923" y="13190"/>
                  </a:cubicBezTo>
                  <a:cubicBezTo>
                    <a:pt x="2095" y="13551"/>
                    <a:pt x="1555" y="13273"/>
                    <a:pt x="1877" y="13512"/>
                  </a:cubicBezTo>
                  <a:cubicBezTo>
                    <a:pt x="2223" y="13769"/>
                    <a:pt x="2552" y="14321"/>
                    <a:pt x="3833" y="14539"/>
                  </a:cubicBezTo>
                  <a:cubicBezTo>
                    <a:pt x="4802" y="14704"/>
                    <a:pt x="5624" y="14811"/>
                    <a:pt x="6487" y="14811"/>
                  </a:cubicBezTo>
                  <a:cubicBezTo>
                    <a:pt x="6988" y="14811"/>
                    <a:pt x="7502" y="14775"/>
                    <a:pt x="8066" y="14693"/>
                  </a:cubicBezTo>
                  <a:cubicBezTo>
                    <a:pt x="9017" y="14554"/>
                    <a:pt x="10532" y="13983"/>
                    <a:pt x="10816" y="13063"/>
                  </a:cubicBezTo>
                  <a:cubicBezTo>
                    <a:pt x="10904" y="12777"/>
                    <a:pt x="10900" y="12463"/>
                    <a:pt x="11041" y="12201"/>
                  </a:cubicBezTo>
                  <a:cubicBezTo>
                    <a:pt x="11161" y="11979"/>
                    <a:pt x="11369" y="11824"/>
                    <a:pt x="11549" y="11649"/>
                  </a:cubicBezTo>
                  <a:cubicBezTo>
                    <a:pt x="12214" y="10999"/>
                    <a:pt x="12367" y="8927"/>
                    <a:pt x="11624" y="8365"/>
                  </a:cubicBezTo>
                  <a:cubicBezTo>
                    <a:pt x="12531" y="7121"/>
                    <a:pt x="12440" y="6050"/>
                    <a:pt x="11340" y="4974"/>
                  </a:cubicBezTo>
                  <a:cubicBezTo>
                    <a:pt x="12147" y="3820"/>
                    <a:pt x="12490" y="3644"/>
                    <a:pt x="12988" y="2400"/>
                  </a:cubicBezTo>
                  <a:cubicBezTo>
                    <a:pt x="13281" y="1667"/>
                    <a:pt x="13372" y="610"/>
                    <a:pt x="12648" y="295"/>
                  </a:cubicBezTo>
                  <a:cubicBezTo>
                    <a:pt x="12532" y="245"/>
                    <a:pt x="12412" y="223"/>
                    <a:pt x="12290" y="223"/>
                  </a:cubicBezTo>
                  <a:cubicBezTo>
                    <a:pt x="11897" y="223"/>
                    <a:pt x="11491" y="452"/>
                    <a:pt x="11147" y="679"/>
                  </a:cubicBezTo>
                  <a:cubicBezTo>
                    <a:pt x="9722" y="1621"/>
                    <a:pt x="9303" y="2246"/>
                    <a:pt x="7893" y="3160"/>
                  </a:cubicBezTo>
                  <a:cubicBezTo>
                    <a:pt x="7125" y="3659"/>
                    <a:pt x="6074" y="4192"/>
                    <a:pt x="5136" y="4192"/>
                  </a:cubicBezTo>
                  <a:cubicBezTo>
                    <a:pt x="4847" y="4192"/>
                    <a:pt x="4570" y="4141"/>
                    <a:pt x="4314" y="4024"/>
                  </a:cubicBezTo>
                  <a:cubicBezTo>
                    <a:pt x="3104" y="3471"/>
                    <a:pt x="3087" y="1773"/>
                    <a:pt x="2381" y="646"/>
                  </a:cubicBezTo>
                  <a:cubicBezTo>
                    <a:pt x="2170" y="312"/>
                    <a:pt x="1839" y="0"/>
                    <a:pt x="14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52"/>
            <p:cNvSpPr/>
            <p:nvPr/>
          </p:nvSpPr>
          <p:spPr>
            <a:xfrm>
              <a:off x="3903350" y="2955813"/>
              <a:ext cx="256725" cy="217475"/>
            </a:xfrm>
            <a:custGeom>
              <a:avLst/>
              <a:gdLst/>
              <a:ahLst/>
              <a:cxnLst/>
              <a:rect l="l" t="t" r="r" b="b"/>
              <a:pathLst>
                <a:path w="10269" h="8699" extrusionOk="0">
                  <a:moveTo>
                    <a:pt x="7650" y="1093"/>
                  </a:moveTo>
                  <a:lnTo>
                    <a:pt x="7652" y="1095"/>
                  </a:lnTo>
                  <a:lnTo>
                    <a:pt x="7652" y="1095"/>
                  </a:lnTo>
                  <a:cubicBezTo>
                    <a:pt x="7652" y="1095"/>
                    <a:pt x="7652" y="1095"/>
                    <a:pt x="7652" y="1095"/>
                  </a:cubicBezTo>
                  <a:lnTo>
                    <a:pt x="7650" y="1093"/>
                  </a:lnTo>
                  <a:close/>
                  <a:moveTo>
                    <a:pt x="1040" y="1"/>
                  </a:moveTo>
                  <a:cubicBezTo>
                    <a:pt x="824" y="1"/>
                    <a:pt x="605" y="38"/>
                    <a:pt x="456" y="207"/>
                  </a:cubicBezTo>
                  <a:cubicBezTo>
                    <a:pt x="317" y="365"/>
                    <a:pt x="277" y="601"/>
                    <a:pt x="246" y="821"/>
                  </a:cubicBezTo>
                  <a:cubicBezTo>
                    <a:pt x="1" y="2615"/>
                    <a:pt x="59" y="4459"/>
                    <a:pt x="412" y="6228"/>
                  </a:cubicBezTo>
                  <a:cubicBezTo>
                    <a:pt x="591" y="7131"/>
                    <a:pt x="917" y="8107"/>
                    <a:pt x="1652" y="8501"/>
                  </a:cubicBezTo>
                  <a:cubicBezTo>
                    <a:pt x="1937" y="8653"/>
                    <a:pt x="2252" y="8698"/>
                    <a:pt x="2569" y="8698"/>
                  </a:cubicBezTo>
                  <a:cubicBezTo>
                    <a:pt x="2726" y="8698"/>
                    <a:pt x="2884" y="8687"/>
                    <a:pt x="3039" y="8673"/>
                  </a:cubicBezTo>
                  <a:cubicBezTo>
                    <a:pt x="5661" y="8420"/>
                    <a:pt x="8210" y="7268"/>
                    <a:pt x="10268" y="5403"/>
                  </a:cubicBezTo>
                  <a:lnTo>
                    <a:pt x="7652" y="1095"/>
                  </a:lnTo>
                  <a:lnTo>
                    <a:pt x="7652" y="1095"/>
                  </a:lnTo>
                  <a:cubicBezTo>
                    <a:pt x="7624" y="1118"/>
                    <a:pt x="7598" y="1129"/>
                    <a:pt x="7573" y="1129"/>
                  </a:cubicBezTo>
                  <a:cubicBezTo>
                    <a:pt x="7377" y="1129"/>
                    <a:pt x="7217" y="524"/>
                    <a:pt x="6961" y="468"/>
                  </a:cubicBezTo>
                  <a:cubicBezTo>
                    <a:pt x="5183" y="80"/>
                    <a:pt x="2987" y="114"/>
                    <a:pt x="1203" y="6"/>
                  </a:cubicBezTo>
                  <a:cubicBezTo>
                    <a:pt x="1149" y="3"/>
                    <a:pt x="1095" y="1"/>
                    <a:pt x="10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52"/>
            <p:cNvSpPr/>
            <p:nvPr/>
          </p:nvSpPr>
          <p:spPr>
            <a:xfrm>
              <a:off x="4015500" y="2938413"/>
              <a:ext cx="45875" cy="205450"/>
            </a:xfrm>
            <a:custGeom>
              <a:avLst/>
              <a:gdLst/>
              <a:ahLst/>
              <a:cxnLst/>
              <a:rect l="l" t="t" r="r" b="b"/>
              <a:pathLst>
                <a:path w="1835" h="8218" extrusionOk="0">
                  <a:moveTo>
                    <a:pt x="276" y="0"/>
                  </a:moveTo>
                  <a:cubicBezTo>
                    <a:pt x="264" y="0"/>
                    <a:pt x="231" y="116"/>
                    <a:pt x="185" y="326"/>
                  </a:cubicBezTo>
                  <a:cubicBezTo>
                    <a:pt x="156" y="432"/>
                    <a:pt x="139" y="564"/>
                    <a:pt x="118" y="716"/>
                  </a:cubicBezTo>
                  <a:cubicBezTo>
                    <a:pt x="93" y="868"/>
                    <a:pt x="75" y="1044"/>
                    <a:pt x="64" y="1237"/>
                  </a:cubicBezTo>
                  <a:cubicBezTo>
                    <a:pt x="0" y="2012"/>
                    <a:pt x="41" y="3093"/>
                    <a:pt x="249" y="4260"/>
                  </a:cubicBezTo>
                  <a:cubicBezTo>
                    <a:pt x="461" y="5427"/>
                    <a:pt x="803" y="6454"/>
                    <a:pt x="1146" y="7152"/>
                  </a:cubicBezTo>
                  <a:cubicBezTo>
                    <a:pt x="1229" y="7328"/>
                    <a:pt x="1310" y="7484"/>
                    <a:pt x="1389" y="7617"/>
                  </a:cubicBezTo>
                  <a:cubicBezTo>
                    <a:pt x="1468" y="7750"/>
                    <a:pt x="1532" y="7866"/>
                    <a:pt x="1600" y="7953"/>
                  </a:cubicBezTo>
                  <a:cubicBezTo>
                    <a:pt x="1720" y="8123"/>
                    <a:pt x="1793" y="8217"/>
                    <a:pt x="1807" y="8217"/>
                  </a:cubicBezTo>
                  <a:cubicBezTo>
                    <a:pt x="1807" y="8217"/>
                    <a:pt x="1808" y="8217"/>
                    <a:pt x="1808" y="8217"/>
                  </a:cubicBezTo>
                  <a:cubicBezTo>
                    <a:pt x="1835" y="8200"/>
                    <a:pt x="1559" y="7808"/>
                    <a:pt x="1256" y="7102"/>
                  </a:cubicBezTo>
                  <a:cubicBezTo>
                    <a:pt x="946" y="6400"/>
                    <a:pt x="627" y="5383"/>
                    <a:pt x="417" y="4229"/>
                  </a:cubicBezTo>
                  <a:cubicBezTo>
                    <a:pt x="212" y="3075"/>
                    <a:pt x="153" y="2010"/>
                    <a:pt x="183" y="1245"/>
                  </a:cubicBezTo>
                  <a:cubicBezTo>
                    <a:pt x="209" y="477"/>
                    <a:pt x="305" y="8"/>
                    <a:pt x="276" y="0"/>
                  </a:cubicBezTo>
                  <a:cubicBezTo>
                    <a:pt x="276" y="0"/>
                    <a:pt x="276" y="0"/>
                    <a:pt x="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52"/>
            <p:cNvSpPr/>
            <p:nvPr/>
          </p:nvSpPr>
          <p:spPr>
            <a:xfrm>
              <a:off x="4271450" y="3001613"/>
              <a:ext cx="41900" cy="41975"/>
            </a:xfrm>
            <a:custGeom>
              <a:avLst/>
              <a:gdLst/>
              <a:ahLst/>
              <a:cxnLst/>
              <a:rect l="l" t="t" r="r" b="b"/>
              <a:pathLst>
                <a:path w="1676" h="1679" extrusionOk="0">
                  <a:moveTo>
                    <a:pt x="1633" y="0"/>
                  </a:moveTo>
                  <a:cubicBezTo>
                    <a:pt x="1577" y="0"/>
                    <a:pt x="1295" y="425"/>
                    <a:pt x="865" y="870"/>
                  </a:cubicBezTo>
                  <a:cubicBezTo>
                    <a:pt x="427" y="1329"/>
                    <a:pt x="1" y="1632"/>
                    <a:pt x="28" y="1674"/>
                  </a:cubicBezTo>
                  <a:cubicBezTo>
                    <a:pt x="29" y="1677"/>
                    <a:pt x="33" y="1678"/>
                    <a:pt x="38" y="1678"/>
                  </a:cubicBezTo>
                  <a:cubicBezTo>
                    <a:pt x="115" y="1678"/>
                    <a:pt x="562" y="1433"/>
                    <a:pt x="989" y="987"/>
                  </a:cubicBezTo>
                  <a:cubicBezTo>
                    <a:pt x="1448" y="513"/>
                    <a:pt x="1675" y="21"/>
                    <a:pt x="1637" y="1"/>
                  </a:cubicBezTo>
                  <a:cubicBezTo>
                    <a:pt x="1636" y="1"/>
                    <a:pt x="1634" y="0"/>
                    <a:pt x="16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52"/>
            <p:cNvSpPr/>
            <p:nvPr/>
          </p:nvSpPr>
          <p:spPr>
            <a:xfrm>
              <a:off x="4265100" y="3085588"/>
              <a:ext cx="41875" cy="41900"/>
            </a:xfrm>
            <a:custGeom>
              <a:avLst/>
              <a:gdLst/>
              <a:ahLst/>
              <a:cxnLst/>
              <a:rect l="l" t="t" r="r" b="b"/>
              <a:pathLst>
                <a:path w="1675" h="1676" extrusionOk="0">
                  <a:moveTo>
                    <a:pt x="1630" y="0"/>
                  </a:moveTo>
                  <a:cubicBezTo>
                    <a:pt x="1575" y="0"/>
                    <a:pt x="1293" y="424"/>
                    <a:pt x="863" y="868"/>
                  </a:cubicBezTo>
                  <a:cubicBezTo>
                    <a:pt x="425" y="1329"/>
                    <a:pt x="0" y="1630"/>
                    <a:pt x="27" y="1672"/>
                  </a:cubicBezTo>
                  <a:cubicBezTo>
                    <a:pt x="29" y="1675"/>
                    <a:pt x="32" y="1676"/>
                    <a:pt x="38" y="1676"/>
                  </a:cubicBezTo>
                  <a:cubicBezTo>
                    <a:pt x="114" y="1676"/>
                    <a:pt x="562" y="1431"/>
                    <a:pt x="986" y="987"/>
                  </a:cubicBezTo>
                  <a:cubicBezTo>
                    <a:pt x="1447" y="511"/>
                    <a:pt x="1675" y="21"/>
                    <a:pt x="1634" y="1"/>
                  </a:cubicBezTo>
                  <a:cubicBezTo>
                    <a:pt x="1633" y="0"/>
                    <a:pt x="1632" y="0"/>
                    <a:pt x="16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52"/>
            <p:cNvSpPr/>
            <p:nvPr/>
          </p:nvSpPr>
          <p:spPr>
            <a:xfrm>
              <a:off x="4257525" y="2925313"/>
              <a:ext cx="41875" cy="41900"/>
            </a:xfrm>
            <a:custGeom>
              <a:avLst/>
              <a:gdLst/>
              <a:ahLst/>
              <a:cxnLst/>
              <a:rect l="l" t="t" r="r" b="b"/>
              <a:pathLst>
                <a:path w="1675" h="1676" extrusionOk="0">
                  <a:moveTo>
                    <a:pt x="1630" y="0"/>
                  </a:moveTo>
                  <a:cubicBezTo>
                    <a:pt x="1575" y="0"/>
                    <a:pt x="1293" y="426"/>
                    <a:pt x="865" y="868"/>
                  </a:cubicBezTo>
                  <a:cubicBezTo>
                    <a:pt x="425" y="1329"/>
                    <a:pt x="0" y="1630"/>
                    <a:pt x="27" y="1672"/>
                  </a:cubicBezTo>
                  <a:cubicBezTo>
                    <a:pt x="29" y="1675"/>
                    <a:pt x="32" y="1676"/>
                    <a:pt x="38" y="1676"/>
                  </a:cubicBezTo>
                  <a:cubicBezTo>
                    <a:pt x="114" y="1676"/>
                    <a:pt x="562" y="1431"/>
                    <a:pt x="988" y="987"/>
                  </a:cubicBezTo>
                  <a:cubicBezTo>
                    <a:pt x="1447" y="513"/>
                    <a:pt x="1675" y="21"/>
                    <a:pt x="1634" y="1"/>
                  </a:cubicBezTo>
                  <a:cubicBezTo>
                    <a:pt x="1633" y="1"/>
                    <a:pt x="1632" y="0"/>
                    <a:pt x="16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52"/>
            <p:cNvSpPr/>
            <p:nvPr/>
          </p:nvSpPr>
          <p:spPr>
            <a:xfrm>
              <a:off x="3622450" y="2132363"/>
              <a:ext cx="293850" cy="127200"/>
            </a:xfrm>
            <a:custGeom>
              <a:avLst/>
              <a:gdLst/>
              <a:ahLst/>
              <a:cxnLst/>
              <a:rect l="l" t="t" r="r" b="b"/>
              <a:pathLst>
                <a:path w="11754" h="5088" extrusionOk="0">
                  <a:moveTo>
                    <a:pt x="8550" y="1"/>
                  </a:moveTo>
                  <a:cubicBezTo>
                    <a:pt x="7538" y="1"/>
                    <a:pt x="6354" y="166"/>
                    <a:pt x="5150" y="571"/>
                  </a:cubicBezTo>
                  <a:cubicBezTo>
                    <a:pt x="3375" y="1173"/>
                    <a:pt x="1951" y="2161"/>
                    <a:pt x="1121" y="3054"/>
                  </a:cubicBezTo>
                  <a:cubicBezTo>
                    <a:pt x="282" y="3951"/>
                    <a:pt x="1" y="4706"/>
                    <a:pt x="246" y="4968"/>
                  </a:cubicBezTo>
                  <a:cubicBezTo>
                    <a:pt x="328" y="5051"/>
                    <a:pt x="450" y="5088"/>
                    <a:pt x="607" y="5088"/>
                  </a:cubicBezTo>
                  <a:cubicBezTo>
                    <a:pt x="1487" y="5088"/>
                    <a:pt x="3489" y="3939"/>
                    <a:pt x="6010" y="3116"/>
                  </a:cubicBezTo>
                  <a:cubicBezTo>
                    <a:pt x="8962" y="2088"/>
                    <a:pt x="11617" y="1856"/>
                    <a:pt x="11717" y="1096"/>
                  </a:cubicBezTo>
                  <a:cubicBezTo>
                    <a:pt x="11754" y="739"/>
                    <a:pt x="11073" y="309"/>
                    <a:pt x="9861" y="105"/>
                  </a:cubicBezTo>
                  <a:cubicBezTo>
                    <a:pt x="9473" y="38"/>
                    <a:pt x="9031" y="1"/>
                    <a:pt x="8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52"/>
            <p:cNvSpPr/>
            <p:nvPr/>
          </p:nvSpPr>
          <p:spPr>
            <a:xfrm>
              <a:off x="4349300" y="1782463"/>
              <a:ext cx="281900" cy="77475"/>
            </a:xfrm>
            <a:custGeom>
              <a:avLst/>
              <a:gdLst/>
              <a:ahLst/>
              <a:cxnLst/>
              <a:rect l="l" t="t" r="r" b="b"/>
              <a:pathLst>
                <a:path w="11276" h="3099" extrusionOk="0">
                  <a:moveTo>
                    <a:pt x="5311" y="0"/>
                  </a:moveTo>
                  <a:cubicBezTo>
                    <a:pt x="3683" y="0"/>
                    <a:pt x="2250" y="401"/>
                    <a:pt x="1357" y="902"/>
                  </a:cubicBezTo>
                  <a:cubicBezTo>
                    <a:pt x="365" y="1450"/>
                    <a:pt x="1" y="2045"/>
                    <a:pt x="221" y="2353"/>
                  </a:cubicBezTo>
                  <a:cubicBezTo>
                    <a:pt x="444" y="2639"/>
                    <a:pt x="1017" y="2705"/>
                    <a:pt x="1816" y="2705"/>
                  </a:cubicBezTo>
                  <a:cubicBezTo>
                    <a:pt x="2506" y="2705"/>
                    <a:pt x="3365" y="2656"/>
                    <a:pt x="4316" y="2656"/>
                  </a:cubicBezTo>
                  <a:cubicBezTo>
                    <a:pt x="4734" y="2656"/>
                    <a:pt x="5170" y="2665"/>
                    <a:pt x="5617" y="2693"/>
                  </a:cubicBezTo>
                  <a:cubicBezTo>
                    <a:pt x="7468" y="2752"/>
                    <a:pt x="9096" y="3098"/>
                    <a:pt x="10102" y="3098"/>
                  </a:cubicBezTo>
                  <a:cubicBezTo>
                    <a:pt x="10532" y="3098"/>
                    <a:pt x="10849" y="3035"/>
                    <a:pt x="11021" y="2859"/>
                  </a:cubicBezTo>
                  <a:cubicBezTo>
                    <a:pt x="11275" y="2571"/>
                    <a:pt x="10982" y="1946"/>
                    <a:pt x="10060" y="1309"/>
                  </a:cubicBezTo>
                  <a:cubicBezTo>
                    <a:pt x="9153" y="675"/>
                    <a:pt x="7588" y="96"/>
                    <a:pt x="5773" y="11"/>
                  </a:cubicBezTo>
                  <a:cubicBezTo>
                    <a:pt x="5618" y="4"/>
                    <a:pt x="5464" y="0"/>
                    <a:pt x="5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52"/>
            <p:cNvSpPr/>
            <p:nvPr/>
          </p:nvSpPr>
          <p:spPr>
            <a:xfrm>
              <a:off x="4320025" y="2125963"/>
              <a:ext cx="479200" cy="440300"/>
            </a:xfrm>
            <a:custGeom>
              <a:avLst/>
              <a:gdLst/>
              <a:ahLst/>
              <a:cxnLst/>
              <a:rect l="l" t="t" r="r" b="b"/>
              <a:pathLst>
                <a:path w="19168" h="17612" extrusionOk="0">
                  <a:moveTo>
                    <a:pt x="9910" y="0"/>
                  </a:moveTo>
                  <a:cubicBezTo>
                    <a:pt x="6479" y="0"/>
                    <a:pt x="3171" y="2202"/>
                    <a:pt x="1781" y="5759"/>
                  </a:cubicBezTo>
                  <a:cubicBezTo>
                    <a:pt x="1" y="10319"/>
                    <a:pt x="2049" y="15382"/>
                    <a:pt x="6358" y="17064"/>
                  </a:cubicBezTo>
                  <a:cubicBezTo>
                    <a:pt x="7307" y="17435"/>
                    <a:pt x="8288" y="17611"/>
                    <a:pt x="9258" y="17611"/>
                  </a:cubicBezTo>
                  <a:cubicBezTo>
                    <a:pt x="12690" y="17611"/>
                    <a:pt x="15998" y="15410"/>
                    <a:pt x="17387" y="11855"/>
                  </a:cubicBezTo>
                  <a:cubicBezTo>
                    <a:pt x="19168" y="7294"/>
                    <a:pt x="17121" y="2230"/>
                    <a:pt x="12811" y="548"/>
                  </a:cubicBezTo>
                  <a:cubicBezTo>
                    <a:pt x="11861" y="176"/>
                    <a:pt x="10881" y="0"/>
                    <a:pt x="99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52"/>
            <p:cNvSpPr/>
            <p:nvPr/>
          </p:nvSpPr>
          <p:spPr>
            <a:xfrm>
              <a:off x="4341100" y="2114088"/>
              <a:ext cx="467000" cy="387475"/>
            </a:xfrm>
            <a:custGeom>
              <a:avLst/>
              <a:gdLst/>
              <a:ahLst/>
              <a:cxnLst/>
              <a:rect l="l" t="t" r="r" b="b"/>
              <a:pathLst>
                <a:path w="18680" h="15499" extrusionOk="0">
                  <a:moveTo>
                    <a:pt x="8832" y="0"/>
                  </a:moveTo>
                  <a:cubicBezTo>
                    <a:pt x="5623" y="0"/>
                    <a:pt x="2686" y="1762"/>
                    <a:pt x="1538" y="4702"/>
                  </a:cubicBezTo>
                  <a:cubicBezTo>
                    <a:pt x="1" y="8634"/>
                    <a:pt x="2248" y="13189"/>
                    <a:pt x="6556" y="14871"/>
                  </a:cubicBezTo>
                  <a:cubicBezTo>
                    <a:pt x="7646" y="15297"/>
                    <a:pt x="8762" y="15498"/>
                    <a:pt x="9848" y="15498"/>
                  </a:cubicBezTo>
                  <a:cubicBezTo>
                    <a:pt x="13057" y="15498"/>
                    <a:pt x="15993" y="13736"/>
                    <a:pt x="17142" y="10798"/>
                  </a:cubicBezTo>
                  <a:cubicBezTo>
                    <a:pt x="18680" y="6864"/>
                    <a:pt x="16432" y="2309"/>
                    <a:pt x="12122" y="627"/>
                  </a:cubicBezTo>
                  <a:cubicBezTo>
                    <a:pt x="11034" y="202"/>
                    <a:pt x="9917" y="0"/>
                    <a:pt x="88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52"/>
            <p:cNvSpPr/>
            <p:nvPr/>
          </p:nvSpPr>
          <p:spPr>
            <a:xfrm>
              <a:off x="3606875" y="2236938"/>
              <a:ext cx="477075" cy="433075"/>
            </a:xfrm>
            <a:custGeom>
              <a:avLst/>
              <a:gdLst/>
              <a:ahLst/>
              <a:cxnLst/>
              <a:rect l="l" t="t" r="r" b="b"/>
              <a:pathLst>
                <a:path w="19083" h="17323" extrusionOk="0">
                  <a:moveTo>
                    <a:pt x="10030" y="0"/>
                  </a:moveTo>
                  <a:cubicBezTo>
                    <a:pt x="7540" y="0"/>
                    <a:pt x="5010" y="1090"/>
                    <a:pt x="3197" y="3191"/>
                  </a:cubicBezTo>
                  <a:cubicBezTo>
                    <a:pt x="0" y="6899"/>
                    <a:pt x="247" y="12355"/>
                    <a:pt x="3751" y="15376"/>
                  </a:cubicBezTo>
                  <a:cubicBezTo>
                    <a:pt x="5269" y="16685"/>
                    <a:pt x="7150" y="17323"/>
                    <a:pt x="9054" y="17323"/>
                  </a:cubicBezTo>
                  <a:cubicBezTo>
                    <a:pt x="11543" y="17323"/>
                    <a:pt x="14073" y="16233"/>
                    <a:pt x="15886" y="14132"/>
                  </a:cubicBezTo>
                  <a:cubicBezTo>
                    <a:pt x="19083" y="10422"/>
                    <a:pt x="18836" y="4966"/>
                    <a:pt x="15332" y="1947"/>
                  </a:cubicBezTo>
                  <a:cubicBezTo>
                    <a:pt x="13814" y="637"/>
                    <a:pt x="11934" y="0"/>
                    <a:pt x="100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52"/>
            <p:cNvSpPr/>
            <p:nvPr/>
          </p:nvSpPr>
          <p:spPr>
            <a:xfrm>
              <a:off x="3644725" y="2223138"/>
              <a:ext cx="455100" cy="398350"/>
            </a:xfrm>
            <a:custGeom>
              <a:avLst/>
              <a:gdLst/>
              <a:ahLst/>
              <a:cxnLst/>
              <a:rect l="l" t="t" r="r" b="b"/>
              <a:pathLst>
                <a:path w="18204" h="15934" extrusionOk="0">
                  <a:moveTo>
                    <a:pt x="8377" y="1"/>
                  </a:moveTo>
                  <a:cubicBezTo>
                    <a:pt x="6242" y="1"/>
                    <a:pt x="4189" y="838"/>
                    <a:pt x="2758" y="2497"/>
                  </a:cubicBezTo>
                  <a:cubicBezTo>
                    <a:pt x="1" y="5695"/>
                    <a:pt x="605" y="10738"/>
                    <a:pt x="4108" y="13760"/>
                  </a:cubicBezTo>
                  <a:cubicBezTo>
                    <a:pt x="5795" y="15213"/>
                    <a:pt x="7845" y="15934"/>
                    <a:pt x="9826" y="15934"/>
                  </a:cubicBezTo>
                  <a:cubicBezTo>
                    <a:pt x="11961" y="15934"/>
                    <a:pt x="14016" y="15097"/>
                    <a:pt x="15447" y="13438"/>
                  </a:cubicBezTo>
                  <a:cubicBezTo>
                    <a:pt x="18204" y="10239"/>
                    <a:pt x="17600" y="5196"/>
                    <a:pt x="14096" y="2176"/>
                  </a:cubicBezTo>
                  <a:cubicBezTo>
                    <a:pt x="12410" y="722"/>
                    <a:pt x="10359" y="1"/>
                    <a:pt x="83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52"/>
            <p:cNvSpPr/>
            <p:nvPr/>
          </p:nvSpPr>
          <p:spPr>
            <a:xfrm>
              <a:off x="4186675" y="2590638"/>
              <a:ext cx="122875" cy="140425"/>
            </a:xfrm>
            <a:custGeom>
              <a:avLst/>
              <a:gdLst/>
              <a:ahLst/>
              <a:cxnLst/>
              <a:rect l="l" t="t" r="r" b="b"/>
              <a:pathLst>
                <a:path w="4915" h="5617" extrusionOk="0">
                  <a:moveTo>
                    <a:pt x="4241" y="0"/>
                  </a:moveTo>
                  <a:cubicBezTo>
                    <a:pt x="3128" y="0"/>
                    <a:pt x="1715" y="267"/>
                    <a:pt x="942" y="808"/>
                  </a:cubicBezTo>
                  <a:cubicBezTo>
                    <a:pt x="0" y="1464"/>
                    <a:pt x="81" y="2380"/>
                    <a:pt x="97" y="3530"/>
                  </a:cubicBezTo>
                  <a:cubicBezTo>
                    <a:pt x="104" y="4068"/>
                    <a:pt x="263" y="4473"/>
                    <a:pt x="587" y="4905"/>
                  </a:cubicBezTo>
                  <a:cubicBezTo>
                    <a:pt x="898" y="5323"/>
                    <a:pt x="1397" y="5616"/>
                    <a:pt x="1918" y="5616"/>
                  </a:cubicBezTo>
                  <a:cubicBezTo>
                    <a:pt x="1936" y="5616"/>
                    <a:pt x="1954" y="5616"/>
                    <a:pt x="1972" y="5615"/>
                  </a:cubicBezTo>
                  <a:cubicBezTo>
                    <a:pt x="2875" y="5581"/>
                    <a:pt x="3691" y="4786"/>
                    <a:pt x="4084" y="3972"/>
                  </a:cubicBezTo>
                  <a:cubicBezTo>
                    <a:pt x="4675" y="2754"/>
                    <a:pt x="4825" y="1386"/>
                    <a:pt x="4914" y="38"/>
                  </a:cubicBezTo>
                  <a:cubicBezTo>
                    <a:pt x="4710" y="13"/>
                    <a:pt x="4483" y="0"/>
                    <a:pt x="4241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52"/>
            <p:cNvSpPr/>
            <p:nvPr/>
          </p:nvSpPr>
          <p:spPr>
            <a:xfrm>
              <a:off x="4187000" y="2588788"/>
              <a:ext cx="122300" cy="145250"/>
            </a:xfrm>
            <a:custGeom>
              <a:avLst/>
              <a:gdLst/>
              <a:ahLst/>
              <a:cxnLst/>
              <a:rect l="l" t="t" r="r" b="b"/>
              <a:pathLst>
                <a:path w="4892" h="5810" extrusionOk="0">
                  <a:moveTo>
                    <a:pt x="4033" y="1"/>
                  </a:moveTo>
                  <a:cubicBezTo>
                    <a:pt x="3743" y="1"/>
                    <a:pt x="3388" y="13"/>
                    <a:pt x="2979" y="64"/>
                  </a:cubicBezTo>
                  <a:cubicBezTo>
                    <a:pt x="2397" y="141"/>
                    <a:pt x="1677" y="316"/>
                    <a:pt x="1033" y="801"/>
                  </a:cubicBezTo>
                  <a:cubicBezTo>
                    <a:pt x="716" y="1040"/>
                    <a:pt x="427" y="1372"/>
                    <a:pt x="261" y="1781"/>
                  </a:cubicBezTo>
                  <a:cubicBezTo>
                    <a:pt x="91" y="2188"/>
                    <a:pt x="39" y="2641"/>
                    <a:pt x="20" y="3093"/>
                  </a:cubicBezTo>
                  <a:cubicBezTo>
                    <a:pt x="1" y="3542"/>
                    <a:pt x="3" y="3995"/>
                    <a:pt x="114" y="4420"/>
                  </a:cubicBezTo>
                  <a:cubicBezTo>
                    <a:pt x="223" y="4844"/>
                    <a:pt x="460" y="5226"/>
                    <a:pt x="782" y="5479"/>
                  </a:cubicBezTo>
                  <a:cubicBezTo>
                    <a:pt x="1059" y="5701"/>
                    <a:pt x="1401" y="5809"/>
                    <a:pt x="1721" y="5809"/>
                  </a:cubicBezTo>
                  <a:cubicBezTo>
                    <a:pt x="1771" y="5809"/>
                    <a:pt x="1820" y="5806"/>
                    <a:pt x="1868" y="5801"/>
                  </a:cubicBezTo>
                  <a:cubicBezTo>
                    <a:pt x="2229" y="5768"/>
                    <a:pt x="2542" y="5628"/>
                    <a:pt x="2794" y="5464"/>
                  </a:cubicBezTo>
                  <a:cubicBezTo>
                    <a:pt x="3280" y="5107"/>
                    <a:pt x="3601" y="4750"/>
                    <a:pt x="3805" y="4485"/>
                  </a:cubicBezTo>
                  <a:cubicBezTo>
                    <a:pt x="3904" y="4352"/>
                    <a:pt x="3973" y="4244"/>
                    <a:pt x="4015" y="4167"/>
                  </a:cubicBezTo>
                  <a:cubicBezTo>
                    <a:pt x="4058" y="4092"/>
                    <a:pt x="4075" y="4049"/>
                    <a:pt x="4071" y="4046"/>
                  </a:cubicBezTo>
                  <a:cubicBezTo>
                    <a:pt x="4071" y="4045"/>
                    <a:pt x="4071" y="4045"/>
                    <a:pt x="4070" y="4045"/>
                  </a:cubicBezTo>
                  <a:cubicBezTo>
                    <a:pt x="4055" y="4045"/>
                    <a:pt x="3960" y="4202"/>
                    <a:pt x="3753" y="4445"/>
                  </a:cubicBezTo>
                  <a:cubicBezTo>
                    <a:pt x="3541" y="4688"/>
                    <a:pt x="3201" y="5035"/>
                    <a:pt x="2729" y="5361"/>
                  </a:cubicBezTo>
                  <a:cubicBezTo>
                    <a:pt x="2488" y="5512"/>
                    <a:pt x="2188" y="5635"/>
                    <a:pt x="1857" y="5658"/>
                  </a:cubicBezTo>
                  <a:cubicBezTo>
                    <a:pt x="1817" y="5662"/>
                    <a:pt x="1778" y="5664"/>
                    <a:pt x="1738" y="5664"/>
                  </a:cubicBezTo>
                  <a:cubicBezTo>
                    <a:pt x="1442" y="5664"/>
                    <a:pt x="1134" y="5563"/>
                    <a:pt x="880" y="5356"/>
                  </a:cubicBezTo>
                  <a:cubicBezTo>
                    <a:pt x="591" y="5122"/>
                    <a:pt x="375" y="4775"/>
                    <a:pt x="277" y="4377"/>
                  </a:cubicBezTo>
                  <a:cubicBezTo>
                    <a:pt x="174" y="3980"/>
                    <a:pt x="170" y="3546"/>
                    <a:pt x="190" y="3100"/>
                  </a:cubicBezTo>
                  <a:cubicBezTo>
                    <a:pt x="209" y="2657"/>
                    <a:pt x="261" y="2224"/>
                    <a:pt x="415" y="1844"/>
                  </a:cubicBezTo>
                  <a:cubicBezTo>
                    <a:pt x="568" y="1464"/>
                    <a:pt x="832" y="1157"/>
                    <a:pt x="1129" y="924"/>
                  </a:cubicBezTo>
                  <a:cubicBezTo>
                    <a:pt x="1735" y="457"/>
                    <a:pt x="2428" y="274"/>
                    <a:pt x="2997" y="183"/>
                  </a:cubicBezTo>
                  <a:cubicBezTo>
                    <a:pt x="3574" y="96"/>
                    <a:pt x="4052" y="85"/>
                    <a:pt x="4380" y="71"/>
                  </a:cubicBezTo>
                  <a:cubicBezTo>
                    <a:pt x="4708" y="60"/>
                    <a:pt x="4891" y="50"/>
                    <a:pt x="4891" y="39"/>
                  </a:cubicBezTo>
                  <a:cubicBezTo>
                    <a:pt x="4891" y="27"/>
                    <a:pt x="4708" y="13"/>
                    <a:pt x="4380" y="6"/>
                  </a:cubicBezTo>
                  <a:cubicBezTo>
                    <a:pt x="4278" y="3"/>
                    <a:pt x="4162" y="1"/>
                    <a:pt x="4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52"/>
            <p:cNvSpPr/>
            <p:nvPr/>
          </p:nvSpPr>
          <p:spPr>
            <a:xfrm>
              <a:off x="3559600" y="3839088"/>
              <a:ext cx="537050" cy="135350"/>
            </a:xfrm>
            <a:custGeom>
              <a:avLst/>
              <a:gdLst/>
              <a:ahLst/>
              <a:cxnLst/>
              <a:rect l="l" t="t" r="r" b="b"/>
              <a:pathLst>
                <a:path w="21482" h="5414" extrusionOk="0">
                  <a:moveTo>
                    <a:pt x="10484" y="0"/>
                  </a:moveTo>
                  <a:cubicBezTo>
                    <a:pt x="9017" y="0"/>
                    <a:pt x="7553" y="150"/>
                    <a:pt x="6142" y="486"/>
                  </a:cubicBezTo>
                  <a:cubicBezTo>
                    <a:pt x="4720" y="824"/>
                    <a:pt x="3284" y="1262"/>
                    <a:pt x="2117" y="2144"/>
                  </a:cubicBezTo>
                  <a:cubicBezTo>
                    <a:pt x="950" y="3023"/>
                    <a:pt x="1" y="3934"/>
                    <a:pt x="113" y="5391"/>
                  </a:cubicBezTo>
                  <a:lnTo>
                    <a:pt x="21481" y="5414"/>
                  </a:lnTo>
                  <a:cubicBezTo>
                    <a:pt x="21481" y="2817"/>
                    <a:pt x="17345" y="841"/>
                    <a:pt x="14574" y="363"/>
                  </a:cubicBezTo>
                  <a:lnTo>
                    <a:pt x="14576" y="363"/>
                  </a:lnTo>
                  <a:cubicBezTo>
                    <a:pt x="13236" y="131"/>
                    <a:pt x="11859" y="0"/>
                    <a:pt x="1048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52"/>
            <p:cNvSpPr/>
            <p:nvPr/>
          </p:nvSpPr>
          <p:spPr>
            <a:xfrm>
              <a:off x="4341300" y="3836738"/>
              <a:ext cx="535000" cy="137125"/>
            </a:xfrm>
            <a:custGeom>
              <a:avLst/>
              <a:gdLst/>
              <a:ahLst/>
              <a:cxnLst/>
              <a:rect l="l" t="t" r="r" b="b"/>
              <a:pathLst>
                <a:path w="21400" h="5485" extrusionOk="0">
                  <a:moveTo>
                    <a:pt x="10998" y="1"/>
                  </a:moveTo>
                  <a:cubicBezTo>
                    <a:pt x="9624" y="1"/>
                    <a:pt x="8246" y="132"/>
                    <a:pt x="6907" y="364"/>
                  </a:cubicBezTo>
                  <a:cubicBezTo>
                    <a:pt x="4137" y="843"/>
                    <a:pt x="0" y="2816"/>
                    <a:pt x="0" y="5415"/>
                  </a:cubicBezTo>
                  <a:lnTo>
                    <a:pt x="21288" y="5485"/>
                  </a:lnTo>
                  <a:cubicBezTo>
                    <a:pt x="21400" y="4028"/>
                    <a:pt x="20532" y="3025"/>
                    <a:pt x="19364" y="2143"/>
                  </a:cubicBezTo>
                  <a:cubicBezTo>
                    <a:pt x="18197" y="1263"/>
                    <a:pt x="16762" y="825"/>
                    <a:pt x="15342" y="486"/>
                  </a:cubicBezTo>
                  <a:cubicBezTo>
                    <a:pt x="13930" y="150"/>
                    <a:pt x="12465" y="1"/>
                    <a:pt x="1099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52"/>
            <p:cNvSpPr/>
            <p:nvPr/>
          </p:nvSpPr>
          <p:spPr>
            <a:xfrm>
              <a:off x="3367200" y="1519663"/>
              <a:ext cx="358625" cy="234400"/>
            </a:xfrm>
            <a:custGeom>
              <a:avLst/>
              <a:gdLst/>
              <a:ahLst/>
              <a:cxnLst/>
              <a:rect l="l" t="t" r="r" b="b"/>
              <a:pathLst>
                <a:path w="14345" h="9376" extrusionOk="0">
                  <a:moveTo>
                    <a:pt x="9835" y="0"/>
                  </a:moveTo>
                  <a:cubicBezTo>
                    <a:pt x="9415" y="0"/>
                    <a:pt x="8974" y="26"/>
                    <a:pt x="8519" y="84"/>
                  </a:cubicBezTo>
                  <a:cubicBezTo>
                    <a:pt x="7348" y="232"/>
                    <a:pt x="6084" y="616"/>
                    <a:pt x="4895" y="1290"/>
                  </a:cubicBezTo>
                  <a:cubicBezTo>
                    <a:pt x="3715" y="1980"/>
                    <a:pt x="2748" y="2881"/>
                    <a:pt x="2034" y="3821"/>
                  </a:cubicBezTo>
                  <a:cubicBezTo>
                    <a:pt x="1317" y="4760"/>
                    <a:pt x="834" y="5719"/>
                    <a:pt x="539" y="6560"/>
                  </a:cubicBezTo>
                  <a:cubicBezTo>
                    <a:pt x="242" y="7400"/>
                    <a:pt x="105" y="8112"/>
                    <a:pt x="51" y="8605"/>
                  </a:cubicBezTo>
                  <a:cubicBezTo>
                    <a:pt x="14" y="8852"/>
                    <a:pt x="18" y="9047"/>
                    <a:pt x="7" y="9176"/>
                  </a:cubicBezTo>
                  <a:cubicBezTo>
                    <a:pt x="1" y="9308"/>
                    <a:pt x="1" y="9375"/>
                    <a:pt x="7" y="9375"/>
                  </a:cubicBezTo>
                  <a:cubicBezTo>
                    <a:pt x="7" y="9375"/>
                    <a:pt x="7" y="9375"/>
                    <a:pt x="7" y="9375"/>
                  </a:cubicBezTo>
                  <a:cubicBezTo>
                    <a:pt x="22" y="9375"/>
                    <a:pt x="44" y="9101"/>
                    <a:pt x="117" y="8615"/>
                  </a:cubicBezTo>
                  <a:cubicBezTo>
                    <a:pt x="190" y="8127"/>
                    <a:pt x="344" y="7427"/>
                    <a:pt x="653" y="6601"/>
                  </a:cubicBezTo>
                  <a:cubicBezTo>
                    <a:pt x="958" y="5777"/>
                    <a:pt x="1446" y="4836"/>
                    <a:pt x="2160" y="3917"/>
                  </a:cubicBezTo>
                  <a:cubicBezTo>
                    <a:pt x="2870" y="2997"/>
                    <a:pt x="3823" y="2115"/>
                    <a:pt x="4980" y="1438"/>
                  </a:cubicBezTo>
                  <a:cubicBezTo>
                    <a:pt x="6146" y="776"/>
                    <a:pt x="7388" y="394"/>
                    <a:pt x="8538" y="240"/>
                  </a:cubicBezTo>
                  <a:cubicBezTo>
                    <a:pt x="9029" y="174"/>
                    <a:pt x="9503" y="144"/>
                    <a:pt x="9953" y="144"/>
                  </a:cubicBezTo>
                  <a:cubicBezTo>
                    <a:pt x="10558" y="144"/>
                    <a:pt x="11119" y="197"/>
                    <a:pt x="11617" y="283"/>
                  </a:cubicBezTo>
                  <a:cubicBezTo>
                    <a:pt x="12485" y="431"/>
                    <a:pt x="13170" y="647"/>
                    <a:pt x="13627" y="830"/>
                  </a:cubicBezTo>
                  <a:cubicBezTo>
                    <a:pt x="14063" y="1001"/>
                    <a:pt x="14307" y="1117"/>
                    <a:pt x="14338" y="1117"/>
                  </a:cubicBezTo>
                  <a:cubicBezTo>
                    <a:pt x="14340" y="1117"/>
                    <a:pt x="14341" y="1117"/>
                    <a:pt x="14341" y="1116"/>
                  </a:cubicBezTo>
                  <a:cubicBezTo>
                    <a:pt x="14345" y="1110"/>
                    <a:pt x="14285" y="1075"/>
                    <a:pt x="14167" y="1016"/>
                  </a:cubicBezTo>
                  <a:cubicBezTo>
                    <a:pt x="14052" y="960"/>
                    <a:pt x="13884" y="859"/>
                    <a:pt x="13652" y="769"/>
                  </a:cubicBezTo>
                  <a:cubicBezTo>
                    <a:pt x="13199" y="566"/>
                    <a:pt x="12514" y="329"/>
                    <a:pt x="11636" y="165"/>
                  </a:cubicBezTo>
                  <a:cubicBezTo>
                    <a:pt x="11103" y="64"/>
                    <a:pt x="10495" y="0"/>
                    <a:pt x="9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52"/>
            <p:cNvSpPr/>
            <p:nvPr/>
          </p:nvSpPr>
          <p:spPr>
            <a:xfrm>
              <a:off x="4015725" y="1413613"/>
              <a:ext cx="266750" cy="392300"/>
            </a:xfrm>
            <a:custGeom>
              <a:avLst/>
              <a:gdLst/>
              <a:ahLst/>
              <a:cxnLst/>
              <a:rect l="l" t="t" r="r" b="b"/>
              <a:pathLst>
                <a:path w="10670" h="15692" extrusionOk="0">
                  <a:moveTo>
                    <a:pt x="1" y="0"/>
                  </a:moveTo>
                  <a:lnTo>
                    <a:pt x="1" y="0"/>
                  </a:lnTo>
                  <a:cubicBezTo>
                    <a:pt x="5" y="2310"/>
                    <a:pt x="10" y="4619"/>
                    <a:pt x="14" y="6928"/>
                  </a:cubicBezTo>
                  <a:cubicBezTo>
                    <a:pt x="339" y="6886"/>
                    <a:pt x="665" y="6864"/>
                    <a:pt x="992" y="6864"/>
                  </a:cubicBezTo>
                  <a:cubicBezTo>
                    <a:pt x="3043" y="6864"/>
                    <a:pt x="5091" y="7695"/>
                    <a:pt x="6539" y="9153"/>
                  </a:cubicBezTo>
                  <a:cubicBezTo>
                    <a:pt x="8218" y="10841"/>
                    <a:pt x="9049" y="13334"/>
                    <a:pt x="8723" y="15691"/>
                  </a:cubicBezTo>
                  <a:cubicBezTo>
                    <a:pt x="8723" y="15691"/>
                    <a:pt x="10670" y="12975"/>
                    <a:pt x="8341" y="8964"/>
                  </a:cubicBezTo>
                  <a:cubicBezTo>
                    <a:pt x="6405" y="5627"/>
                    <a:pt x="3171" y="5347"/>
                    <a:pt x="2138" y="5347"/>
                  </a:cubicBezTo>
                  <a:cubicBezTo>
                    <a:pt x="1929" y="5347"/>
                    <a:pt x="1810" y="5358"/>
                    <a:pt x="1810" y="5358"/>
                  </a:cubicBezTo>
                  <a:cubicBezTo>
                    <a:pt x="1780" y="359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52"/>
            <p:cNvSpPr/>
            <p:nvPr/>
          </p:nvSpPr>
          <p:spPr>
            <a:xfrm>
              <a:off x="3626300" y="1774763"/>
              <a:ext cx="462775" cy="280600"/>
            </a:xfrm>
            <a:custGeom>
              <a:avLst/>
              <a:gdLst/>
              <a:ahLst/>
              <a:cxnLst/>
              <a:rect l="l" t="t" r="r" b="b"/>
              <a:pathLst>
                <a:path w="18511" h="11224" extrusionOk="0">
                  <a:moveTo>
                    <a:pt x="9049" y="0"/>
                  </a:moveTo>
                  <a:cubicBezTo>
                    <a:pt x="8950" y="0"/>
                    <a:pt x="8852" y="2"/>
                    <a:pt x="8754" y="5"/>
                  </a:cubicBezTo>
                  <a:cubicBezTo>
                    <a:pt x="7840" y="18"/>
                    <a:pt x="6973" y="215"/>
                    <a:pt x="6173" y="448"/>
                  </a:cubicBezTo>
                  <a:cubicBezTo>
                    <a:pt x="5974" y="514"/>
                    <a:pt x="5777" y="580"/>
                    <a:pt x="5584" y="645"/>
                  </a:cubicBezTo>
                  <a:cubicBezTo>
                    <a:pt x="5393" y="718"/>
                    <a:pt x="5212" y="803"/>
                    <a:pt x="5029" y="881"/>
                  </a:cubicBezTo>
                  <a:cubicBezTo>
                    <a:pt x="4658" y="1023"/>
                    <a:pt x="4332" y="1232"/>
                    <a:pt x="4000" y="1399"/>
                  </a:cubicBezTo>
                  <a:cubicBezTo>
                    <a:pt x="3688" y="1600"/>
                    <a:pt x="3379" y="1785"/>
                    <a:pt x="3105" y="1994"/>
                  </a:cubicBezTo>
                  <a:cubicBezTo>
                    <a:pt x="2837" y="2210"/>
                    <a:pt x="2559" y="2395"/>
                    <a:pt x="2337" y="2621"/>
                  </a:cubicBezTo>
                  <a:cubicBezTo>
                    <a:pt x="1402" y="3473"/>
                    <a:pt x="800" y="4317"/>
                    <a:pt x="470" y="4938"/>
                  </a:cubicBezTo>
                  <a:cubicBezTo>
                    <a:pt x="373" y="5086"/>
                    <a:pt x="308" y="5229"/>
                    <a:pt x="254" y="5354"/>
                  </a:cubicBezTo>
                  <a:cubicBezTo>
                    <a:pt x="200" y="5474"/>
                    <a:pt x="151" y="5578"/>
                    <a:pt x="113" y="5667"/>
                  </a:cubicBezTo>
                  <a:cubicBezTo>
                    <a:pt x="38" y="5835"/>
                    <a:pt x="1" y="5926"/>
                    <a:pt x="5" y="5927"/>
                  </a:cubicBezTo>
                  <a:cubicBezTo>
                    <a:pt x="5" y="5927"/>
                    <a:pt x="5" y="5927"/>
                    <a:pt x="5" y="5927"/>
                  </a:cubicBezTo>
                  <a:cubicBezTo>
                    <a:pt x="12" y="5927"/>
                    <a:pt x="60" y="5843"/>
                    <a:pt x="144" y="5681"/>
                  </a:cubicBezTo>
                  <a:cubicBezTo>
                    <a:pt x="188" y="5594"/>
                    <a:pt x="240" y="5493"/>
                    <a:pt x="298" y="5378"/>
                  </a:cubicBezTo>
                  <a:cubicBezTo>
                    <a:pt x="358" y="5256"/>
                    <a:pt x="427" y="5117"/>
                    <a:pt x="526" y="4972"/>
                  </a:cubicBezTo>
                  <a:cubicBezTo>
                    <a:pt x="873" y="4365"/>
                    <a:pt x="1485" y="3541"/>
                    <a:pt x="2418" y="2711"/>
                  </a:cubicBezTo>
                  <a:cubicBezTo>
                    <a:pt x="2640" y="2491"/>
                    <a:pt x="2916" y="2312"/>
                    <a:pt x="3182" y="2100"/>
                  </a:cubicBezTo>
                  <a:cubicBezTo>
                    <a:pt x="3456" y="1897"/>
                    <a:pt x="3763" y="1718"/>
                    <a:pt x="4072" y="1523"/>
                  </a:cubicBezTo>
                  <a:cubicBezTo>
                    <a:pt x="4402" y="1359"/>
                    <a:pt x="4724" y="1156"/>
                    <a:pt x="5090" y="1017"/>
                  </a:cubicBezTo>
                  <a:cubicBezTo>
                    <a:pt x="5270" y="944"/>
                    <a:pt x="5451" y="859"/>
                    <a:pt x="5638" y="790"/>
                  </a:cubicBezTo>
                  <a:cubicBezTo>
                    <a:pt x="5829" y="726"/>
                    <a:pt x="6022" y="663"/>
                    <a:pt x="6219" y="599"/>
                  </a:cubicBezTo>
                  <a:cubicBezTo>
                    <a:pt x="7008" y="373"/>
                    <a:pt x="7861" y="184"/>
                    <a:pt x="8760" y="172"/>
                  </a:cubicBezTo>
                  <a:cubicBezTo>
                    <a:pt x="8851" y="170"/>
                    <a:pt x="8942" y="169"/>
                    <a:pt x="9034" y="169"/>
                  </a:cubicBezTo>
                  <a:cubicBezTo>
                    <a:pt x="9844" y="169"/>
                    <a:pt x="10678" y="270"/>
                    <a:pt x="11501" y="499"/>
                  </a:cubicBezTo>
                  <a:cubicBezTo>
                    <a:pt x="12410" y="772"/>
                    <a:pt x="13247" y="1187"/>
                    <a:pt x="13992" y="1685"/>
                  </a:cubicBezTo>
                  <a:cubicBezTo>
                    <a:pt x="14746" y="2173"/>
                    <a:pt x="15366" y="2789"/>
                    <a:pt x="15914" y="3402"/>
                  </a:cubicBezTo>
                  <a:cubicBezTo>
                    <a:pt x="16045" y="3560"/>
                    <a:pt x="16174" y="3717"/>
                    <a:pt x="16301" y="3873"/>
                  </a:cubicBezTo>
                  <a:cubicBezTo>
                    <a:pt x="16423" y="4031"/>
                    <a:pt x="16531" y="4199"/>
                    <a:pt x="16645" y="4357"/>
                  </a:cubicBezTo>
                  <a:cubicBezTo>
                    <a:pt x="16880" y="4670"/>
                    <a:pt x="17044" y="5015"/>
                    <a:pt x="17235" y="5327"/>
                  </a:cubicBezTo>
                  <a:cubicBezTo>
                    <a:pt x="17393" y="5657"/>
                    <a:pt x="17555" y="5974"/>
                    <a:pt x="17681" y="6290"/>
                  </a:cubicBezTo>
                  <a:cubicBezTo>
                    <a:pt x="17793" y="6612"/>
                    <a:pt x="17930" y="6911"/>
                    <a:pt x="18001" y="7216"/>
                  </a:cubicBezTo>
                  <a:cubicBezTo>
                    <a:pt x="18346" y="8416"/>
                    <a:pt x="18424" y="9439"/>
                    <a:pt x="18395" y="10137"/>
                  </a:cubicBezTo>
                  <a:cubicBezTo>
                    <a:pt x="18400" y="10313"/>
                    <a:pt x="18385" y="10467"/>
                    <a:pt x="18369" y="10600"/>
                  </a:cubicBezTo>
                  <a:cubicBezTo>
                    <a:pt x="18358" y="10731"/>
                    <a:pt x="18348" y="10843"/>
                    <a:pt x="18339" y="10942"/>
                  </a:cubicBezTo>
                  <a:cubicBezTo>
                    <a:pt x="18323" y="11125"/>
                    <a:pt x="18317" y="11221"/>
                    <a:pt x="18323" y="11223"/>
                  </a:cubicBezTo>
                  <a:cubicBezTo>
                    <a:pt x="18323" y="11223"/>
                    <a:pt x="18323" y="11223"/>
                    <a:pt x="18323" y="11223"/>
                  </a:cubicBezTo>
                  <a:cubicBezTo>
                    <a:pt x="18329" y="11223"/>
                    <a:pt x="18347" y="11127"/>
                    <a:pt x="18373" y="10945"/>
                  </a:cubicBezTo>
                  <a:cubicBezTo>
                    <a:pt x="18387" y="10849"/>
                    <a:pt x="18402" y="10735"/>
                    <a:pt x="18420" y="10606"/>
                  </a:cubicBezTo>
                  <a:cubicBezTo>
                    <a:pt x="18441" y="10471"/>
                    <a:pt x="18460" y="10317"/>
                    <a:pt x="18460" y="10139"/>
                  </a:cubicBezTo>
                  <a:cubicBezTo>
                    <a:pt x="18510" y="9437"/>
                    <a:pt x="18452" y="8403"/>
                    <a:pt x="18117" y="7183"/>
                  </a:cubicBezTo>
                  <a:cubicBezTo>
                    <a:pt x="18049" y="6873"/>
                    <a:pt x="17912" y="6568"/>
                    <a:pt x="17802" y="6242"/>
                  </a:cubicBezTo>
                  <a:cubicBezTo>
                    <a:pt x="17681" y="5920"/>
                    <a:pt x="17519" y="5598"/>
                    <a:pt x="17360" y="5262"/>
                  </a:cubicBezTo>
                  <a:cubicBezTo>
                    <a:pt x="17169" y="4944"/>
                    <a:pt x="17005" y="4592"/>
                    <a:pt x="16768" y="4274"/>
                  </a:cubicBezTo>
                  <a:cubicBezTo>
                    <a:pt x="16654" y="4112"/>
                    <a:pt x="16546" y="3942"/>
                    <a:pt x="16425" y="3778"/>
                  </a:cubicBezTo>
                  <a:cubicBezTo>
                    <a:pt x="16296" y="3620"/>
                    <a:pt x="16164" y="3460"/>
                    <a:pt x="16033" y="3298"/>
                  </a:cubicBezTo>
                  <a:cubicBezTo>
                    <a:pt x="15479" y="2675"/>
                    <a:pt x="14852" y="2046"/>
                    <a:pt x="14087" y="1546"/>
                  </a:cubicBezTo>
                  <a:cubicBezTo>
                    <a:pt x="13330" y="1037"/>
                    <a:pt x="12476" y="612"/>
                    <a:pt x="11548" y="335"/>
                  </a:cubicBezTo>
                  <a:cubicBezTo>
                    <a:pt x="10714" y="102"/>
                    <a:pt x="9868" y="0"/>
                    <a:pt x="9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52"/>
            <p:cNvSpPr/>
            <p:nvPr/>
          </p:nvSpPr>
          <p:spPr>
            <a:xfrm>
              <a:off x="3154950" y="1957863"/>
              <a:ext cx="161650" cy="349100"/>
            </a:xfrm>
            <a:custGeom>
              <a:avLst/>
              <a:gdLst/>
              <a:ahLst/>
              <a:cxnLst/>
              <a:rect l="l" t="t" r="r" b="b"/>
              <a:pathLst>
                <a:path w="6466" h="13964" extrusionOk="0">
                  <a:moveTo>
                    <a:pt x="2608" y="0"/>
                  </a:moveTo>
                  <a:cubicBezTo>
                    <a:pt x="2601" y="0"/>
                    <a:pt x="2555" y="40"/>
                    <a:pt x="2473" y="118"/>
                  </a:cubicBezTo>
                  <a:cubicBezTo>
                    <a:pt x="2392" y="201"/>
                    <a:pt x="2257" y="315"/>
                    <a:pt x="2115" y="486"/>
                  </a:cubicBezTo>
                  <a:cubicBezTo>
                    <a:pt x="1814" y="816"/>
                    <a:pt x="1420" y="1337"/>
                    <a:pt x="1044" y="2045"/>
                  </a:cubicBezTo>
                  <a:cubicBezTo>
                    <a:pt x="666" y="2751"/>
                    <a:pt x="332" y="3658"/>
                    <a:pt x="166" y="4710"/>
                  </a:cubicBezTo>
                  <a:cubicBezTo>
                    <a:pt x="0" y="5755"/>
                    <a:pt x="29" y="6949"/>
                    <a:pt x="347" y="8136"/>
                  </a:cubicBezTo>
                  <a:cubicBezTo>
                    <a:pt x="683" y="9321"/>
                    <a:pt x="1272" y="10357"/>
                    <a:pt x="1951" y="11171"/>
                  </a:cubicBezTo>
                  <a:cubicBezTo>
                    <a:pt x="2630" y="11989"/>
                    <a:pt x="3384" y="12596"/>
                    <a:pt x="4069" y="13007"/>
                  </a:cubicBezTo>
                  <a:cubicBezTo>
                    <a:pt x="4756" y="13422"/>
                    <a:pt x="5362" y="13667"/>
                    <a:pt x="5788" y="13796"/>
                  </a:cubicBezTo>
                  <a:cubicBezTo>
                    <a:pt x="6000" y="13872"/>
                    <a:pt x="6172" y="13899"/>
                    <a:pt x="6286" y="13930"/>
                  </a:cubicBezTo>
                  <a:cubicBezTo>
                    <a:pt x="6380" y="13952"/>
                    <a:pt x="6438" y="13964"/>
                    <a:pt x="6455" y="13964"/>
                  </a:cubicBezTo>
                  <a:cubicBezTo>
                    <a:pt x="6459" y="13964"/>
                    <a:pt x="6461" y="13963"/>
                    <a:pt x="6461" y="13962"/>
                  </a:cubicBezTo>
                  <a:lnTo>
                    <a:pt x="6461" y="13960"/>
                  </a:lnTo>
                  <a:cubicBezTo>
                    <a:pt x="6465" y="13945"/>
                    <a:pt x="6228" y="13881"/>
                    <a:pt x="5811" y="13733"/>
                  </a:cubicBezTo>
                  <a:cubicBezTo>
                    <a:pt x="5392" y="13586"/>
                    <a:pt x="4802" y="13328"/>
                    <a:pt x="4135" y="12905"/>
                  </a:cubicBezTo>
                  <a:cubicBezTo>
                    <a:pt x="3465" y="12486"/>
                    <a:pt x="2734" y="11879"/>
                    <a:pt x="2072" y="11070"/>
                  </a:cubicBezTo>
                  <a:cubicBezTo>
                    <a:pt x="1412" y="10266"/>
                    <a:pt x="841" y="9247"/>
                    <a:pt x="513" y="8092"/>
                  </a:cubicBezTo>
                  <a:cubicBezTo>
                    <a:pt x="201" y="6930"/>
                    <a:pt x="168" y="5763"/>
                    <a:pt x="322" y="4733"/>
                  </a:cubicBezTo>
                  <a:cubicBezTo>
                    <a:pt x="477" y="3701"/>
                    <a:pt x="793" y="2803"/>
                    <a:pt x="1152" y="2099"/>
                  </a:cubicBezTo>
                  <a:cubicBezTo>
                    <a:pt x="1509" y="1395"/>
                    <a:pt x="1883" y="870"/>
                    <a:pt x="2167" y="529"/>
                  </a:cubicBezTo>
                  <a:cubicBezTo>
                    <a:pt x="2448" y="189"/>
                    <a:pt x="2620" y="12"/>
                    <a:pt x="2609" y="0"/>
                  </a:cubicBezTo>
                  <a:cubicBezTo>
                    <a:pt x="2608" y="0"/>
                    <a:pt x="2608" y="0"/>
                    <a:pt x="2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52"/>
            <p:cNvSpPr/>
            <p:nvPr/>
          </p:nvSpPr>
          <p:spPr>
            <a:xfrm>
              <a:off x="3015075" y="2004813"/>
              <a:ext cx="141825" cy="69675"/>
            </a:xfrm>
            <a:custGeom>
              <a:avLst/>
              <a:gdLst/>
              <a:ahLst/>
              <a:cxnLst/>
              <a:rect l="l" t="t" r="r" b="b"/>
              <a:pathLst>
                <a:path w="5673" h="2787" extrusionOk="0">
                  <a:moveTo>
                    <a:pt x="58" y="1"/>
                  </a:moveTo>
                  <a:cubicBezTo>
                    <a:pt x="23" y="1"/>
                    <a:pt x="5" y="3"/>
                    <a:pt x="4" y="7"/>
                  </a:cubicBezTo>
                  <a:cubicBezTo>
                    <a:pt x="0" y="36"/>
                    <a:pt x="355" y="92"/>
                    <a:pt x="913" y="235"/>
                  </a:cubicBezTo>
                  <a:cubicBezTo>
                    <a:pt x="1472" y="376"/>
                    <a:pt x="2232" y="623"/>
                    <a:pt x="3021" y="1008"/>
                  </a:cubicBezTo>
                  <a:cubicBezTo>
                    <a:pt x="3809" y="1398"/>
                    <a:pt x="4468" y="1848"/>
                    <a:pt x="4924" y="2203"/>
                  </a:cubicBezTo>
                  <a:cubicBezTo>
                    <a:pt x="5361" y="2545"/>
                    <a:pt x="5620" y="2786"/>
                    <a:pt x="5656" y="2786"/>
                  </a:cubicBezTo>
                  <a:cubicBezTo>
                    <a:pt x="5657" y="2786"/>
                    <a:pt x="5658" y="2786"/>
                    <a:pt x="5659" y="2785"/>
                  </a:cubicBezTo>
                  <a:cubicBezTo>
                    <a:pt x="5672" y="2772"/>
                    <a:pt x="5441" y="2494"/>
                    <a:pt x="4999" y="2110"/>
                  </a:cubicBezTo>
                  <a:cubicBezTo>
                    <a:pt x="4559" y="1726"/>
                    <a:pt x="3899" y="1252"/>
                    <a:pt x="3097" y="856"/>
                  </a:cubicBezTo>
                  <a:cubicBezTo>
                    <a:pt x="2292" y="462"/>
                    <a:pt x="1513" y="229"/>
                    <a:pt x="940" y="117"/>
                  </a:cubicBezTo>
                  <a:cubicBezTo>
                    <a:pt x="495" y="29"/>
                    <a:pt x="179" y="1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52"/>
            <p:cNvSpPr/>
            <p:nvPr/>
          </p:nvSpPr>
          <p:spPr>
            <a:xfrm>
              <a:off x="4054500" y="1869763"/>
              <a:ext cx="158725" cy="32175"/>
            </a:xfrm>
            <a:custGeom>
              <a:avLst/>
              <a:gdLst/>
              <a:ahLst/>
              <a:cxnLst/>
              <a:rect l="l" t="t" r="r" b="b"/>
              <a:pathLst>
                <a:path w="6349" h="1287" extrusionOk="0">
                  <a:moveTo>
                    <a:pt x="3910" y="0"/>
                  </a:moveTo>
                  <a:cubicBezTo>
                    <a:pt x="3641" y="0"/>
                    <a:pt x="3359" y="16"/>
                    <a:pt x="3069" y="52"/>
                  </a:cubicBezTo>
                  <a:cubicBezTo>
                    <a:pt x="2148" y="165"/>
                    <a:pt x="1353" y="463"/>
                    <a:pt x="821" y="746"/>
                  </a:cubicBezTo>
                  <a:cubicBezTo>
                    <a:pt x="553" y="887"/>
                    <a:pt x="344" y="1014"/>
                    <a:pt x="209" y="1117"/>
                  </a:cubicBezTo>
                  <a:cubicBezTo>
                    <a:pt x="72" y="1215"/>
                    <a:pt x="1" y="1275"/>
                    <a:pt x="9" y="1284"/>
                  </a:cubicBezTo>
                  <a:cubicBezTo>
                    <a:pt x="10" y="1286"/>
                    <a:pt x="11" y="1286"/>
                    <a:pt x="14" y="1286"/>
                  </a:cubicBezTo>
                  <a:cubicBezTo>
                    <a:pt x="59" y="1286"/>
                    <a:pt x="365" y="1089"/>
                    <a:pt x="873" y="854"/>
                  </a:cubicBezTo>
                  <a:cubicBezTo>
                    <a:pt x="1411" y="603"/>
                    <a:pt x="2193" y="333"/>
                    <a:pt x="3090" y="221"/>
                  </a:cubicBezTo>
                  <a:cubicBezTo>
                    <a:pt x="3413" y="182"/>
                    <a:pt x="3726" y="166"/>
                    <a:pt x="4022" y="166"/>
                  </a:cubicBezTo>
                  <a:cubicBezTo>
                    <a:pt x="4550" y="166"/>
                    <a:pt x="5023" y="218"/>
                    <a:pt x="5397" y="283"/>
                  </a:cubicBezTo>
                  <a:cubicBezTo>
                    <a:pt x="5918" y="376"/>
                    <a:pt x="6257" y="475"/>
                    <a:pt x="6330" y="475"/>
                  </a:cubicBezTo>
                  <a:cubicBezTo>
                    <a:pt x="6339" y="475"/>
                    <a:pt x="6344" y="473"/>
                    <a:pt x="6344" y="470"/>
                  </a:cubicBezTo>
                  <a:cubicBezTo>
                    <a:pt x="6348" y="459"/>
                    <a:pt x="6263" y="422"/>
                    <a:pt x="6105" y="362"/>
                  </a:cubicBezTo>
                  <a:cubicBezTo>
                    <a:pt x="5949" y="302"/>
                    <a:pt x="5714" y="233"/>
                    <a:pt x="5420" y="165"/>
                  </a:cubicBezTo>
                  <a:cubicBezTo>
                    <a:pt x="5017" y="73"/>
                    <a:pt x="4495" y="0"/>
                    <a:pt x="3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52"/>
            <p:cNvSpPr/>
            <p:nvPr/>
          </p:nvSpPr>
          <p:spPr>
            <a:xfrm>
              <a:off x="3635575" y="1736488"/>
              <a:ext cx="593700" cy="167425"/>
            </a:xfrm>
            <a:custGeom>
              <a:avLst/>
              <a:gdLst/>
              <a:ahLst/>
              <a:cxnLst/>
              <a:rect l="l" t="t" r="r" b="b"/>
              <a:pathLst>
                <a:path w="23748" h="6697" extrusionOk="0">
                  <a:moveTo>
                    <a:pt x="8530" y="1"/>
                  </a:moveTo>
                  <a:cubicBezTo>
                    <a:pt x="8212" y="1"/>
                    <a:pt x="7894" y="18"/>
                    <a:pt x="7577" y="52"/>
                  </a:cubicBezTo>
                  <a:cubicBezTo>
                    <a:pt x="3957" y="448"/>
                    <a:pt x="1115" y="3231"/>
                    <a:pt x="0" y="6696"/>
                  </a:cubicBezTo>
                  <a:cubicBezTo>
                    <a:pt x="1852" y="3243"/>
                    <a:pt x="5055" y="1875"/>
                    <a:pt x="8435" y="1781"/>
                  </a:cubicBezTo>
                  <a:cubicBezTo>
                    <a:pt x="8519" y="1778"/>
                    <a:pt x="8603" y="1777"/>
                    <a:pt x="8686" y="1777"/>
                  </a:cubicBezTo>
                  <a:cubicBezTo>
                    <a:pt x="11984" y="1777"/>
                    <a:pt x="15292" y="3619"/>
                    <a:pt x="16754" y="6575"/>
                  </a:cubicBezTo>
                  <a:cubicBezTo>
                    <a:pt x="18032" y="5847"/>
                    <a:pt x="19503" y="5475"/>
                    <a:pt x="20974" y="5475"/>
                  </a:cubicBezTo>
                  <a:cubicBezTo>
                    <a:pt x="21916" y="5475"/>
                    <a:pt x="22858" y="5628"/>
                    <a:pt x="23748" y="5938"/>
                  </a:cubicBezTo>
                  <a:cubicBezTo>
                    <a:pt x="22918" y="4970"/>
                    <a:pt x="21749" y="4300"/>
                    <a:pt x="20495" y="4076"/>
                  </a:cubicBezTo>
                  <a:lnTo>
                    <a:pt x="20493" y="4076"/>
                  </a:lnTo>
                  <a:cubicBezTo>
                    <a:pt x="20175" y="4020"/>
                    <a:pt x="19853" y="3992"/>
                    <a:pt x="19530" y="3992"/>
                  </a:cubicBezTo>
                  <a:cubicBezTo>
                    <a:pt x="18579" y="3992"/>
                    <a:pt x="17628" y="4234"/>
                    <a:pt x="16798" y="4700"/>
                  </a:cubicBezTo>
                  <a:cubicBezTo>
                    <a:pt x="15123" y="1831"/>
                    <a:pt x="11840" y="1"/>
                    <a:pt x="8530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52"/>
            <p:cNvSpPr/>
            <p:nvPr/>
          </p:nvSpPr>
          <p:spPr>
            <a:xfrm>
              <a:off x="3016425" y="1939188"/>
              <a:ext cx="228300" cy="140825"/>
            </a:xfrm>
            <a:custGeom>
              <a:avLst/>
              <a:gdLst/>
              <a:ahLst/>
              <a:cxnLst/>
              <a:rect l="l" t="t" r="r" b="b"/>
              <a:pathLst>
                <a:path w="9132" h="5633" extrusionOk="0">
                  <a:moveTo>
                    <a:pt x="9132" y="1"/>
                  </a:moveTo>
                  <a:lnTo>
                    <a:pt x="9132" y="1"/>
                  </a:lnTo>
                  <a:cubicBezTo>
                    <a:pt x="7168" y="124"/>
                    <a:pt x="5294" y="1255"/>
                    <a:pt x="4272" y="2935"/>
                  </a:cubicBezTo>
                  <a:cubicBezTo>
                    <a:pt x="3491" y="2563"/>
                    <a:pt x="2638" y="2390"/>
                    <a:pt x="1778" y="2390"/>
                  </a:cubicBezTo>
                  <a:cubicBezTo>
                    <a:pt x="1181" y="2390"/>
                    <a:pt x="580" y="2474"/>
                    <a:pt x="0" y="2632"/>
                  </a:cubicBezTo>
                  <a:cubicBezTo>
                    <a:pt x="2188" y="2831"/>
                    <a:pt x="4351" y="3956"/>
                    <a:pt x="5790" y="5632"/>
                  </a:cubicBezTo>
                  <a:cubicBezTo>
                    <a:pt x="5670" y="3323"/>
                    <a:pt x="7046" y="1004"/>
                    <a:pt x="9132" y="1"/>
                  </a:cubicBez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52"/>
            <p:cNvSpPr/>
            <p:nvPr/>
          </p:nvSpPr>
          <p:spPr>
            <a:xfrm>
              <a:off x="4973475" y="2161213"/>
              <a:ext cx="293375" cy="415825"/>
            </a:xfrm>
            <a:custGeom>
              <a:avLst/>
              <a:gdLst/>
              <a:ahLst/>
              <a:cxnLst/>
              <a:rect l="l" t="t" r="r" b="b"/>
              <a:pathLst>
                <a:path w="11735" h="16633" extrusionOk="0">
                  <a:moveTo>
                    <a:pt x="0" y="0"/>
                  </a:moveTo>
                  <a:lnTo>
                    <a:pt x="0" y="0"/>
                  </a:lnTo>
                  <a:cubicBezTo>
                    <a:pt x="2950" y="1119"/>
                    <a:pt x="6282" y="3451"/>
                    <a:pt x="8042" y="7059"/>
                  </a:cubicBezTo>
                  <a:cubicBezTo>
                    <a:pt x="9427" y="9893"/>
                    <a:pt x="10004" y="13530"/>
                    <a:pt x="9434" y="16632"/>
                  </a:cubicBezTo>
                  <a:cubicBezTo>
                    <a:pt x="11329" y="13430"/>
                    <a:pt x="11734" y="8674"/>
                    <a:pt x="9836" y="5473"/>
                  </a:cubicBezTo>
                  <a:cubicBezTo>
                    <a:pt x="7986" y="2357"/>
                    <a:pt x="4020" y="1"/>
                    <a:pt x="380" y="1"/>
                  </a:cubicBezTo>
                  <a:cubicBezTo>
                    <a:pt x="283" y="1"/>
                    <a:pt x="187" y="2"/>
                    <a:pt x="91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D69">
                <a:alpha val="39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52"/>
            <p:cNvSpPr/>
            <p:nvPr/>
          </p:nvSpPr>
          <p:spPr>
            <a:xfrm>
              <a:off x="4920175" y="3226763"/>
              <a:ext cx="331675" cy="454225"/>
            </a:xfrm>
            <a:custGeom>
              <a:avLst/>
              <a:gdLst/>
              <a:ahLst/>
              <a:cxnLst/>
              <a:rect l="l" t="t" r="r" b="b"/>
              <a:pathLst>
                <a:path w="13267" h="18169" extrusionOk="0">
                  <a:moveTo>
                    <a:pt x="7977" y="0"/>
                  </a:moveTo>
                  <a:cubicBezTo>
                    <a:pt x="7379" y="0"/>
                    <a:pt x="6781" y="36"/>
                    <a:pt x="6190" y="109"/>
                  </a:cubicBezTo>
                  <a:cubicBezTo>
                    <a:pt x="5991" y="134"/>
                    <a:pt x="5779" y="167"/>
                    <a:pt x="5636" y="291"/>
                  </a:cubicBezTo>
                  <a:cubicBezTo>
                    <a:pt x="5443" y="457"/>
                    <a:pt x="5435" y="723"/>
                    <a:pt x="5447" y="958"/>
                  </a:cubicBezTo>
                  <a:cubicBezTo>
                    <a:pt x="5485" y="1778"/>
                    <a:pt x="5605" y="3150"/>
                    <a:pt x="5509" y="4496"/>
                  </a:cubicBezTo>
                  <a:cubicBezTo>
                    <a:pt x="4691" y="4797"/>
                    <a:pt x="3932" y="5282"/>
                    <a:pt x="3301" y="5920"/>
                  </a:cubicBezTo>
                  <a:cubicBezTo>
                    <a:pt x="3294" y="5928"/>
                    <a:pt x="3286" y="5936"/>
                    <a:pt x="3278" y="5943"/>
                  </a:cubicBezTo>
                  <a:cubicBezTo>
                    <a:pt x="2549" y="6673"/>
                    <a:pt x="849" y="7830"/>
                    <a:pt x="849" y="7830"/>
                  </a:cubicBezTo>
                  <a:cubicBezTo>
                    <a:pt x="367" y="8156"/>
                    <a:pt x="64" y="8494"/>
                    <a:pt x="31" y="8891"/>
                  </a:cubicBezTo>
                  <a:cubicBezTo>
                    <a:pt x="1" y="9260"/>
                    <a:pt x="184" y="9584"/>
                    <a:pt x="492" y="9785"/>
                  </a:cubicBezTo>
                  <a:cubicBezTo>
                    <a:pt x="658" y="9891"/>
                    <a:pt x="858" y="9936"/>
                    <a:pt x="1077" y="9936"/>
                  </a:cubicBezTo>
                  <a:cubicBezTo>
                    <a:pt x="2178" y="9936"/>
                    <a:pt x="3743" y="8801"/>
                    <a:pt x="3743" y="8801"/>
                  </a:cubicBezTo>
                  <a:lnTo>
                    <a:pt x="3743" y="8801"/>
                  </a:lnTo>
                  <a:cubicBezTo>
                    <a:pt x="3743" y="8801"/>
                    <a:pt x="3354" y="10028"/>
                    <a:pt x="2757" y="10921"/>
                  </a:cubicBezTo>
                  <a:cubicBezTo>
                    <a:pt x="1748" y="12430"/>
                    <a:pt x="2539" y="11168"/>
                    <a:pt x="1000" y="13466"/>
                  </a:cubicBezTo>
                  <a:cubicBezTo>
                    <a:pt x="842" y="13703"/>
                    <a:pt x="346" y="14313"/>
                    <a:pt x="545" y="14953"/>
                  </a:cubicBezTo>
                  <a:cubicBezTo>
                    <a:pt x="683" y="15398"/>
                    <a:pt x="941" y="15583"/>
                    <a:pt x="1291" y="15583"/>
                  </a:cubicBezTo>
                  <a:cubicBezTo>
                    <a:pt x="1468" y="15583"/>
                    <a:pt x="1668" y="15536"/>
                    <a:pt x="1889" y="15451"/>
                  </a:cubicBezTo>
                  <a:cubicBezTo>
                    <a:pt x="3004" y="15022"/>
                    <a:pt x="4465" y="13471"/>
                    <a:pt x="5433" y="12686"/>
                  </a:cubicBezTo>
                  <a:lnTo>
                    <a:pt x="5433" y="12686"/>
                  </a:lnTo>
                  <a:cubicBezTo>
                    <a:pt x="5167" y="13016"/>
                    <a:pt x="3859" y="14901"/>
                    <a:pt x="3641" y="15244"/>
                  </a:cubicBezTo>
                  <a:cubicBezTo>
                    <a:pt x="3338" y="15727"/>
                    <a:pt x="3031" y="16124"/>
                    <a:pt x="3174" y="16529"/>
                  </a:cubicBezTo>
                  <a:cubicBezTo>
                    <a:pt x="3304" y="16895"/>
                    <a:pt x="3792" y="17043"/>
                    <a:pt x="4199" y="17043"/>
                  </a:cubicBezTo>
                  <a:cubicBezTo>
                    <a:pt x="4241" y="17043"/>
                    <a:pt x="4282" y="17042"/>
                    <a:pt x="4322" y="17039"/>
                  </a:cubicBezTo>
                  <a:cubicBezTo>
                    <a:pt x="4669" y="17013"/>
                    <a:pt x="4959" y="16774"/>
                    <a:pt x="5217" y="16541"/>
                  </a:cubicBezTo>
                  <a:cubicBezTo>
                    <a:pt x="5948" y="15877"/>
                    <a:pt x="6913" y="14702"/>
                    <a:pt x="7544" y="13944"/>
                  </a:cubicBezTo>
                  <a:lnTo>
                    <a:pt x="7544" y="13944"/>
                  </a:lnTo>
                  <a:cubicBezTo>
                    <a:pt x="7249" y="14619"/>
                    <a:pt x="6545" y="15935"/>
                    <a:pt x="6352" y="16647"/>
                  </a:cubicBezTo>
                  <a:cubicBezTo>
                    <a:pt x="6282" y="16907"/>
                    <a:pt x="6087" y="17478"/>
                    <a:pt x="6207" y="17722"/>
                  </a:cubicBezTo>
                  <a:cubicBezTo>
                    <a:pt x="6336" y="17983"/>
                    <a:pt x="6621" y="18090"/>
                    <a:pt x="6922" y="18090"/>
                  </a:cubicBezTo>
                  <a:cubicBezTo>
                    <a:pt x="7096" y="18090"/>
                    <a:pt x="7275" y="18054"/>
                    <a:pt x="7432" y="17992"/>
                  </a:cubicBezTo>
                  <a:cubicBezTo>
                    <a:pt x="7984" y="17772"/>
                    <a:pt x="8742" y="16890"/>
                    <a:pt x="9066" y="16392"/>
                  </a:cubicBezTo>
                  <a:cubicBezTo>
                    <a:pt x="9392" y="15893"/>
                    <a:pt x="9612" y="15333"/>
                    <a:pt x="9830" y="14779"/>
                  </a:cubicBezTo>
                  <a:lnTo>
                    <a:pt x="9830" y="14779"/>
                  </a:lnTo>
                  <a:cubicBezTo>
                    <a:pt x="9830" y="14780"/>
                    <a:pt x="9745" y="15183"/>
                    <a:pt x="9641" y="15416"/>
                  </a:cubicBezTo>
                  <a:cubicBezTo>
                    <a:pt x="9535" y="15648"/>
                    <a:pt x="9261" y="16329"/>
                    <a:pt x="9257" y="16585"/>
                  </a:cubicBezTo>
                  <a:cubicBezTo>
                    <a:pt x="9253" y="16840"/>
                    <a:pt x="8964" y="17797"/>
                    <a:pt x="9371" y="18057"/>
                  </a:cubicBezTo>
                  <a:cubicBezTo>
                    <a:pt x="9494" y="18136"/>
                    <a:pt x="9613" y="18168"/>
                    <a:pt x="9725" y="18168"/>
                  </a:cubicBezTo>
                  <a:cubicBezTo>
                    <a:pt x="10111" y="18168"/>
                    <a:pt x="10416" y="17789"/>
                    <a:pt x="10527" y="17650"/>
                  </a:cubicBezTo>
                  <a:cubicBezTo>
                    <a:pt x="11478" y="16454"/>
                    <a:pt x="12026" y="14822"/>
                    <a:pt x="12412" y="13697"/>
                  </a:cubicBezTo>
                  <a:cubicBezTo>
                    <a:pt x="12753" y="12702"/>
                    <a:pt x="12894" y="11675"/>
                    <a:pt x="13033" y="10635"/>
                  </a:cubicBezTo>
                  <a:cubicBezTo>
                    <a:pt x="13067" y="10367"/>
                    <a:pt x="13098" y="10099"/>
                    <a:pt x="13104" y="9829"/>
                  </a:cubicBezTo>
                  <a:cubicBezTo>
                    <a:pt x="13120" y="9030"/>
                    <a:pt x="13187" y="8361"/>
                    <a:pt x="12975" y="7479"/>
                  </a:cubicBezTo>
                  <a:cubicBezTo>
                    <a:pt x="12828" y="6862"/>
                    <a:pt x="12527" y="6239"/>
                    <a:pt x="12305" y="5970"/>
                  </a:cubicBezTo>
                  <a:cubicBezTo>
                    <a:pt x="12774" y="4927"/>
                    <a:pt x="13081" y="3827"/>
                    <a:pt x="13203" y="2710"/>
                  </a:cubicBezTo>
                  <a:cubicBezTo>
                    <a:pt x="13249" y="2289"/>
                    <a:pt x="13266" y="1848"/>
                    <a:pt x="13066" y="1462"/>
                  </a:cubicBezTo>
                  <a:cubicBezTo>
                    <a:pt x="12722" y="798"/>
                    <a:pt x="11848" y="493"/>
                    <a:pt x="11042" y="321"/>
                  </a:cubicBezTo>
                  <a:cubicBezTo>
                    <a:pt x="10039" y="108"/>
                    <a:pt x="9008" y="0"/>
                    <a:pt x="79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52"/>
            <p:cNvSpPr/>
            <p:nvPr/>
          </p:nvSpPr>
          <p:spPr>
            <a:xfrm>
              <a:off x="4918300" y="3225088"/>
              <a:ext cx="334550" cy="457175"/>
            </a:xfrm>
            <a:custGeom>
              <a:avLst/>
              <a:gdLst/>
              <a:ahLst/>
              <a:cxnLst/>
              <a:rect l="l" t="t" r="r" b="b"/>
              <a:pathLst>
                <a:path w="13382" h="18287" extrusionOk="0">
                  <a:moveTo>
                    <a:pt x="13110" y="10700"/>
                  </a:moveTo>
                  <a:lnTo>
                    <a:pt x="13108" y="10702"/>
                  </a:lnTo>
                  <a:cubicBezTo>
                    <a:pt x="13108" y="10702"/>
                    <a:pt x="13108" y="10705"/>
                    <a:pt x="13107" y="10711"/>
                  </a:cubicBezTo>
                  <a:lnTo>
                    <a:pt x="13107" y="10711"/>
                  </a:lnTo>
                  <a:cubicBezTo>
                    <a:pt x="13109" y="10704"/>
                    <a:pt x="13110" y="10700"/>
                    <a:pt x="13110" y="10700"/>
                  </a:cubicBezTo>
                  <a:close/>
                  <a:moveTo>
                    <a:pt x="8024" y="1"/>
                  </a:moveTo>
                  <a:cubicBezTo>
                    <a:pt x="7541" y="1"/>
                    <a:pt x="7048" y="24"/>
                    <a:pt x="6548" y="74"/>
                  </a:cubicBezTo>
                  <a:cubicBezTo>
                    <a:pt x="6346" y="101"/>
                    <a:pt x="6143" y="107"/>
                    <a:pt x="5929" y="169"/>
                  </a:cubicBezTo>
                  <a:cubicBezTo>
                    <a:pt x="5825" y="199"/>
                    <a:pt x="5717" y="250"/>
                    <a:pt x="5632" y="336"/>
                  </a:cubicBezTo>
                  <a:cubicBezTo>
                    <a:pt x="5547" y="421"/>
                    <a:pt x="5497" y="533"/>
                    <a:pt x="5472" y="643"/>
                  </a:cubicBezTo>
                  <a:cubicBezTo>
                    <a:pt x="5427" y="869"/>
                    <a:pt x="5458" y="1081"/>
                    <a:pt x="5466" y="1291"/>
                  </a:cubicBezTo>
                  <a:cubicBezTo>
                    <a:pt x="5477" y="1504"/>
                    <a:pt x="5489" y="1716"/>
                    <a:pt x="5501" y="1930"/>
                  </a:cubicBezTo>
                  <a:cubicBezTo>
                    <a:pt x="5546" y="2769"/>
                    <a:pt x="5571" y="3630"/>
                    <a:pt x="5514" y="4509"/>
                  </a:cubicBezTo>
                  <a:lnTo>
                    <a:pt x="5514" y="4509"/>
                  </a:lnTo>
                  <a:cubicBezTo>
                    <a:pt x="4674" y="4823"/>
                    <a:pt x="3886" y="5343"/>
                    <a:pt x="3238" y="6012"/>
                  </a:cubicBezTo>
                  <a:cubicBezTo>
                    <a:pt x="2555" y="6649"/>
                    <a:pt x="1766" y="7208"/>
                    <a:pt x="965" y="7772"/>
                  </a:cubicBezTo>
                  <a:cubicBezTo>
                    <a:pt x="764" y="7907"/>
                    <a:pt x="554" y="8055"/>
                    <a:pt x="376" y="8244"/>
                  </a:cubicBezTo>
                  <a:cubicBezTo>
                    <a:pt x="201" y="8428"/>
                    <a:pt x="50" y="8669"/>
                    <a:pt x="25" y="8947"/>
                  </a:cubicBezTo>
                  <a:cubicBezTo>
                    <a:pt x="0" y="9217"/>
                    <a:pt x="93" y="9498"/>
                    <a:pt x="274" y="9703"/>
                  </a:cubicBezTo>
                  <a:cubicBezTo>
                    <a:pt x="448" y="9909"/>
                    <a:pt x="712" y="10044"/>
                    <a:pt x="982" y="10077"/>
                  </a:cubicBezTo>
                  <a:cubicBezTo>
                    <a:pt x="1034" y="10081"/>
                    <a:pt x="1085" y="10083"/>
                    <a:pt x="1136" y="10083"/>
                  </a:cubicBezTo>
                  <a:cubicBezTo>
                    <a:pt x="1621" y="10083"/>
                    <a:pt x="2077" y="9916"/>
                    <a:pt x="2506" y="9724"/>
                  </a:cubicBezTo>
                  <a:cubicBezTo>
                    <a:pt x="2910" y="9541"/>
                    <a:pt x="3295" y="9321"/>
                    <a:pt x="3669" y="9073"/>
                  </a:cubicBezTo>
                  <a:lnTo>
                    <a:pt x="3669" y="9073"/>
                  </a:lnTo>
                  <a:cubicBezTo>
                    <a:pt x="3080" y="10882"/>
                    <a:pt x="1677" y="12305"/>
                    <a:pt x="664" y="14032"/>
                  </a:cubicBezTo>
                  <a:cubicBezTo>
                    <a:pt x="523" y="14316"/>
                    <a:pt x="440" y="14653"/>
                    <a:pt x="521" y="14980"/>
                  </a:cubicBezTo>
                  <a:cubicBezTo>
                    <a:pt x="564" y="15138"/>
                    <a:pt x="623" y="15288"/>
                    <a:pt x="724" y="15423"/>
                  </a:cubicBezTo>
                  <a:cubicBezTo>
                    <a:pt x="822" y="15558"/>
                    <a:pt x="973" y="15668"/>
                    <a:pt x="1139" y="15707"/>
                  </a:cubicBezTo>
                  <a:cubicBezTo>
                    <a:pt x="1220" y="15726"/>
                    <a:pt x="1300" y="15734"/>
                    <a:pt x="1379" y="15734"/>
                  </a:cubicBezTo>
                  <a:cubicBezTo>
                    <a:pt x="1627" y="15734"/>
                    <a:pt x="1860" y="15652"/>
                    <a:pt x="2074" y="15564"/>
                  </a:cubicBezTo>
                  <a:cubicBezTo>
                    <a:pt x="2360" y="15441"/>
                    <a:pt x="2622" y="15280"/>
                    <a:pt x="2869" y="15107"/>
                  </a:cubicBezTo>
                  <a:cubicBezTo>
                    <a:pt x="3667" y="14543"/>
                    <a:pt x="4357" y="13874"/>
                    <a:pt x="5059" y="13252"/>
                  </a:cubicBezTo>
                  <a:lnTo>
                    <a:pt x="5059" y="13252"/>
                  </a:lnTo>
                  <a:cubicBezTo>
                    <a:pt x="4658" y="13824"/>
                    <a:pt x="4260" y="14391"/>
                    <a:pt x="3868" y="14952"/>
                  </a:cubicBezTo>
                  <a:cubicBezTo>
                    <a:pt x="3737" y="15138"/>
                    <a:pt x="3610" y="15321"/>
                    <a:pt x="3492" y="15510"/>
                  </a:cubicBezTo>
                  <a:cubicBezTo>
                    <a:pt x="3373" y="15701"/>
                    <a:pt x="3247" y="15892"/>
                    <a:pt x="3176" y="16120"/>
                  </a:cubicBezTo>
                  <a:cubicBezTo>
                    <a:pt x="3099" y="16343"/>
                    <a:pt x="3122" y="16629"/>
                    <a:pt x="3288" y="16822"/>
                  </a:cubicBezTo>
                  <a:cubicBezTo>
                    <a:pt x="3452" y="17013"/>
                    <a:pt x="3681" y="17102"/>
                    <a:pt x="3903" y="17152"/>
                  </a:cubicBezTo>
                  <a:cubicBezTo>
                    <a:pt x="4026" y="17175"/>
                    <a:pt x="4150" y="17192"/>
                    <a:pt x="4274" y="17192"/>
                  </a:cubicBezTo>
                  <a:cubicBezTo>
                    <a:pt x="4376" y="17192"/>
                    <a:pt x="4479" y="17181"/>
                    <a:pt x="4584" y="17154"/>
                  </a:cubicBezTo>
                  <a:cubicBezTo>
                    <a:pt x="4812" y="17092"/>
                    <a:pt x="5001" y="16959"/>
                    <a:pt x="5169" y="16822"/>
                  </a:cubicBezTo>
                  <a:cubicBezTo>
                    <a:pt x="5501" y="16540"/>
                    <a:pt x="5796" y="16234"/>
                    <a:pt x="6081" y="15925"/>
                  </a:cubicBezTo>
                  <a:cubicBezTo>
                    <a:pt x="6510" y="15457"/>
                    <a:pt x="6911" y="14982"/>
                    <a:pt x="7302" y="14513"/>
                  </a:cubicBezTo>
                  <a:lnTo>
                    <a:pt x="7302" y="14513"/>
                  </a:lnTo>
                  <a:cubicBezTo>
                    <a:pt x="7012" y="15122"/>
                    <a:pt x="6712" y="15719"/>
                    <a:pt x="6477" y="16334"/>
                  </a:cubicBezTo>
                  <a:cubicBezTo>
                    <a:pt x="6400" y="16533"/>
                    <a:pt x="6346" y="16739"/>
                    <a:pt x="6288" y="16938"/>
                  </a:cubicBezTo>
                  <a:cubicBezTo>
                    <a:pt x="6234" y="17140"/>
                    <a:pt x="6180" y="17343"/>
                    <a:pt x="6174" y="17563"/>
                  </a:cubicBezTo>
                  <a:cubicBezTo>
                    <a:pt x="6170" y="17665"/>
                    <a:pt x="6193" y="17804"/>
                    <a:pt x="6263" y="17893"/>
                  </a:cubicBezTo>
                  <a:cubicBezTo>
                    <a:pt x="6326" y="17989"/>
                    <a:pt x="6415" y="18064"/>
                    <a:pt x="6513" y="18116"/>
                  </a:cubicBezTo>
                  <a:cubicBezTo>
                    <a:pt x="6666" y="18196"/>
                    <a:pt x="6833" y="18226"/>
                    <a:pt x="6996" y="18226"/>
                  </a:cubicBezTo>
                  <a:cubicBezTo>
                    <a:pt x="7044" y="18226"/>
                    <a:pt x="7092" y="18224"/>
                    <a:pt x="7139" y="18219"/>
                  </a:cubicBezTo>
                  <a:cubicBezTo>
                    <a:pt x="7347" y="18199"/>
                    <a:pt x="7550" y="18132"/>
                    <a:pt x="7725" y="18026"/>
                  </a:cubicBezTo>
                  <a:cubicBezTo>
                    <a:pt x="7901" y="17920"/>
                    <a:pt x="8055" y="17794"/>
                    <a:pt x="8200" y="17661"/>
                  </a:cubicBezTo>
                  <a:cubicBezTo>
                    <a:pt x="8489" y="17397"/>
                    <a:pt x="8744" y="17107"/>
                    <a:pt x="8973" y="16808"/>
                  </a:cubicBezTo>
                  <a:cubicBezTo>
                    <a:pt x="9128" y="16610"/>
                    <a:pt x="9261" y="16402"/>
                    <a:pt x="9379" y="16189"/>
                  </a:cubicBezTo>
                  <a:lnTo>
                    <a:pt x="9379" y="16189"/>
                  </a:lnTo>
                  <a:cubicBezTo>
                    <a:pt x="9348" y="16283"/>
                    <a:pt x="9321" y="16377"/>
                    <a:pt x="9299" y="16475"/>
                  </a:cubicBezTo>
                  <a:cubicBezTo>
                    <a:pt x="9286" y="16531"/>
                    <a:pt x="9276" y="16589"/>
                    <a:pt x="9274" y="16650"/>
                  </a:cubicBezTo>
                  <a:cubicBezTo>
                    <a:pt x="9270" y="16700"/>
                    <a:pt x="9265" y="16754"/>
                    <a:pt x="9255" y="16808"/>
                  </a:cubicBezTo>
                  <a:cubicBezTo>
                    <a:pt x="9222" y="17025"/>
                    <a:pt x="9182" y="17243"/>
                    <a:pt x="9176" y="17462"/>
                  </a:cubicBezTo>
                  <a:cubicBezTo>
                    <a:pt x="9170" y="17677"/>
                    <a:pt x="9178" y="17918"/>
                    <a:pt x="9336" y="18103"/>
                  </a:cubicBezTo>
                  <a:cubicBezTo>
                    <a:pt x="9467" y="18224"/>
                    <a:pt x="9634" y="18287"/>
                    <a:pt x="9801" y="18287"/>
                  </a:cubicBezTo>
                  <a:cubicBezTo>
                    <a:pt x="9855" y="18287"/>
                    <a:pt x="9908" y="18280"/>
                    <a:pt x="9961" y="18267"/>
                  </a:cubicBezTo>
                  <a:cubicBezTo>
                    <a:pt x="10391" y="18142"/>
                    <a:pt x="10621" y="17771"/>
                    <a:pt x="10843" y="17474"/>
                  </a:cubicBezTo>
                  <a:cubicBezTo>
                    <a:pt x="11285" y="16851"/>
                    <a:pt x="11591" y="16208"/>
                    <a:pt x="11846" y="15610"/>
                  </a:cubicBezTo>
                  <a:cubicBezTo>
                    <a:pt x="12099" y="15012"/>
                    <a:pt x="12290" y="14449"/>
                    <a:pt x="12461" y="13945"/>
                  </a:cubicBezTo>
                  <a:cubicBezTo>
                    <a:pt x="12813" y="12934"/>
                    <a:pt x="12923" y="12105"/>
                    <a:pt x="13007" y="11551"/>
                  </a:cubicBezTo>
                  <a:cubicBezTo>
                    <a:pt x="13042" y="11277"/>
                    <a:pt x="13069" y="11067"/>
                    <a:pt x="13088" y="10918"/>
                  </a:cubicBezTo>
                  <a:cubicBezTo>
                    <a:pt x="13101" y="10805"/>
                    <a:pt x="13106" y="10735"/>
                    <a:pt x="13107" y="10711"/>
                  </a:cubicBezTo>
                  <a:lnTo>
                    <a:pt x="13107" y="10711"/>
                  </a:lnTo>
                  <a:cubicBezTo>
                    <a:pt x="13102" y="10737"/>
                    <a:pt x="13088" y="10806"/>
                    <a:pt x="13071" y="10916"/>
                  </a:cubicBezTo>
                  <a:cubicBezTo>
                    <a:pt x="13048" y="11063"/>
                    <a:pt x="13015" y="11273"/>
                    <a:pt x="12973" y="11545"/>
                  </a:cubicBezTo>
                  <a:cubicBezTo>
                    <a:pt x="12878" y="12097"/>
                    <a:pt x="12759" y="12921"/>
                    <a:pt x="12398" y="13922"/>
                  </a:cubicBezTo>
                  <a:cubicBezTo>
                    <a:pt x="12220" y="14426"/>
                    <a:pt x="12025" y="14983"/>
                    <a:pt x="11769" y="15578"/>
                  </a:cubicBezTo>
                  <a:cubicBezTo>
                    <a:pt x="11512" y="16170"/>
                    <a:pt x="11204" y="16805"/>
                    <a:pt x="10766" y="17418"/>
                  </a:cubicBezTo>
                  <a:cubicBezTo>
                    <a:pt x="10544" y="17711"/>
                    <a:pt x="10310" y="18062"/>
                    <a:pt x="9936" y="18165"/>
                  </a:cubicBezTo>
                  <a:cubicBezTo>
                    <a:pt x="9895" y="18176"/>
                    <a:pt x="9852" y="18181"/>
                    <a:pt x="9809" y="18181"/>
                  </a:cubicBezTo>
                  <a:cubicBezTo>
                    <a:pt x="9666" y="18181"/>
                    <a:pt x="9519" y="18123"/>
                    <a:pt x="9417" y="18030"/>
                  </a:cubicBezTo>
                  <a:cubicBezTo>
                    <a:pt x="9297" y="17891"/>
                    <a:pt x="9280" y="17671"/>
                    <a:pt x="9288" y="17466"/>
                  </a:cubicBezTo>
                  <a:cubicBezTo>
                    <a:pt x="9295" y="17256"/>
                    <a:pt x="9334" y="17044"/>
                    <a:pt x="9371" y="16826"/>
                  </a:cubicBezTo>
                  <a:cubicBezTo>
                    <a:pt x="9378" y="16770"/>
                    <a:pt x="9388" y="16714"/>
                    <a:pt x="9390" y="16652"/>
                  </a:cubicBezTo>
                  <a:cubicBezTo>
                    <a:pt x="9392" y="16604"/>
                    <a:pt x="9402" y="16552"/>
                    <a:pt x="9413" y="16500"/>
                  </a:cubicBezTo>
                  <a:cubicBezTo>
                    <a:pt x="9438" y="16394"/>
                    <a:pt x="9471" y="16288"/>
                    <a:pt x="9506" y="16181"/>
                  </a:cubicBezTo>
                  <a:cubicBezTo>
                    <a:pt x="9579" y="15969"/>
                    <a:pt x="9662" y="15755"/>
                    <a:pt x="9755" y="15545"/>
                  </a:cubicBezTo>
                  <a:cubicBezTo>
                    <a:pt x="9855" y="15325"/>
                    <a:pt x="9913" y="15093"/>
                    <a:pt x="9967" y="14858"/>
                  </a:cubicBezTo>
                  <a:cubicBezTo>
                    <a:pt x="9973" y="14829"/>
                    <a:pt x="9957" y="14798"/>
                    <a:pt x="9928" y="14787"/>
                  </a:cubicBezTo>
                  <a:cubicBezTo>
                    <a:pt x="9921" y="14784"/>
                    <a:pt x="9914" y="14783"/>
                    <a:pt x="9906" y="14783"/>
                  </a:cubicBezTo>
                  <a:cubicBezTo>
                    <a:pt x="9881" y="14783"/>
                    <a:pt x="9858" y="14798"/>
                    <a:pt x="9847" y="14823"/>
                  </a:cubicBezTo>
                  <a:cubicBezTo>
                    <a:pt x="9593" y="15468"/>
                    <a:pt x="9328" y="16147"/>
                    <a:pt x="8869" y="16727"/>
                  </a:cubicBezTo>
                  <a:cubicBezTo>
                    <a:pt x="8641" y="17021"/>
                    <a:pt x="8391" y="17304"/>
                    <a:pt x="8109" y="17561"/>
                  </a:cubicBezTo>
                  <a:cubicBezTo>
                    <a:pt x="7827" y="17816"/>
                    <a:pt x="7511" y="18053"/>
                    <a:pt x="7125" y="18080"/>
                  </a:cubicBezTo>
                  <a:cubicBezTo>
                    <a:pt x="7085" y="18084"/>
                    <a:pt x="7044" y="18086"/>
                    <a:pt x="7003" y="18086"/>
                  </a:cubicBezTo>
                  <a:cubicBezTo>
                    <a:pt x="6854" y="18086"/>
                    <a:pt x="6706" y="18058"/>
                    <a:pt x="6581" y="17991"/>
                  </a:cubicBezTo>
                  <a:cubicBezTo>
                    <a:pt x="6419" y="17902"/>
                    <a:pt x="6301" y="17754"/>
                    <a:pt x="6317" y="17565"/>
                  </a:cubicBezTo>
                  <a:cubicBezTo>
                    <a:pt x="6322" y="17374"/>
                    <a:pt x="6375" y="17173"/>
                    <a:pt x="6429" y="16976"/>
                  </a:cubicBezTo>
                  <a:cubicBezTo>
                    <a:pt x="6486" y="16776"/>
                    <a:pt x="6540" y="16577"/>
                    <a:pt x="6614" y="16386"/>
                  </a:cubicBezTo>
                  <a:cubicBezTo>
                    <a:pt x="6913" y="15607"/>
                    <a:pt x="7326" y="14848"/>
                    <a:pt x="7690" y="14042"/>
                  </a:cubicBezTo>
                  <a:cubicBezTo>
                    <a:pt x="7704" y="14011"/>
                    <a:pt x="7696" y="13972"/>
                    <a:pt x="7669" y="13951"/>
                  </a:cubicBezTo>
                  <a:cubicBezTo>
                    <a:pt x="7655" y="13940"/>
                    <a:pt x="7638" y="13934"/>
                    <a:pt x="7621" y="13934"/>
                  </a:cubicBezTo>
                  <a:cubicBezTo>
                    <a:pt x="7599" y="13934"/>
                    <a:pt x="7577" y="13944"/>
                    <a:pt x="7561" y="13963"/>
                  </a:cubicBezTo>
                  <a:cubicBezTo>
                    <a:pt x="7050" y="14574"/>
                    <a:pt x="6529" y="15205"/>
                    <a:pt x="5966" y="15819"/>
                  </a:cubicBezTo>
                  <a:cubicBezTo>
                    <a:pt x="5682" y="16124"/>
                    <a:pt x="5389" y="16428"/>
                    <a:pt x="5068" y="16698"/>
                  </a:cubicBezTo>
                  <a:cubicBezTo>
                    <a:pt x="4908" y="16830"/>
                    <a:pt x="4735" y="16947"/>
                    <a:pt x="4544" y="16999"/>
                  </a:cubicBezTo>
                  <a:cubicBezTo>
                    <a:pt x="4462" y="17022"/>
                    <a:pt x="4372" y="17031"/>
                    <a:pt x="4281" y="17031"/>
                  </a:cubicBezTo>
                  <a:cubicBezTo>
                    <a:pt x="4166" y="17031"/>
                    <a:pt x="4049" y="17016"/>
                    <a:pt x="3938" y="16994"/>
                  </a:cubicBezTo>
                  <a:cubicBezTo>
                    <a:pt x="3737" y="16951"/>
                    <a:pt x="3539" y="16866"/>
                    <a:pt x="3415" y="16718"/>
                  </a:cubicBezTo>
                  <a:cubicBezTo>
                    <a:pt x="3290" y="16573"/>
                    <a:pt x="3268" y="16363"/>
                    <a:pt x="3332" y="16170"/>
                  </a:cubicBezTo>
                  <a:cubicBezTo>
                    <a:pt x="3394" y="15973"/>
                    <a:pt x="3513" y="15788"/>
                    <a:pt x="3631" y="15601"/>
                  </a:cubicBezTo>
                  <a:cubicBezTo>
                    <a:pt x="3751" y="15410"/>
                    <a:pt x="3878" y="15225"/>
                    <a:pt x="4007" y="15043"/>
                  </a:cubicBezTo>
                  <a:cubicBezTo>
                    <a:pt x="4522" y="14308"/>
                    <a:pt x="5045" y="13563"/>
                    <a:pt x="5576" y="12807"/>
                  </a:cubicBezTo>
                  <a:lnTo>
                    <a:pt x="5580" y="12801"/>
                  </a:lnTo>
                  <a:cubicBezTo>
                    <a:pt x="5601" y="12772"/>
                    <a:pt x="5599" y="12730"/>
                    <a:pt x="5576" y="12701"/>
                  </a:cubicBezTo>
                  <a:cubicBezTo>
                    <a:pt x="5559" y="12681"/>
                    <a:pt x="5535" y="12670"/>
                    <a:pt x="5511" y="12670"/>
                  </a:cubicBezTo>
                  <a:cubicBezTo>
                    <a:pt x="5492" y="12670"/>
                    <a:pt x="5472" y="12677"/>
                    <a:pt x="5456" y="12689"/>
                  </a:cubicBezTo>
                  <a:cubicBezTo>
                    <a:pt x="4561" y="13428"/>
                    <a:pt x="3741" y="14283"/>
                    <a:pt x="2773" y="14968"/>
                  </a:cubicBezTo>
                  <a:cubicBezTo>
                    <a:pt x="2530" y="15138"/>
                    <a:pt x="2277" y="15292"/>
                    <a:pt x="2009" y="15406"/>
                  </a:cubicBezTo>
                  <a:cubicBezTo>
                    <a:pt x="1805" y="15493"/>
                    <a:pt x="1583" y="15564"/>
                    <a:pt x="1372" y="15564"/>
                  </a:cubicBezTo>
                  <a:cubicBezTo>
                    <a:pt x="1308" y="15564"/>
                    <a:pt x="1244" y="15558"/>
                    <a:pt x="1183" y="15543"/>
                  </a:cubicBezTo>
                  <a:cubicBezTo>
                    <a:pt x="917" y="15483"/>
                    <a:pt x="757" y="15213"/>
                    <a:pt x="689" y="14939"/>
                  </a:cubicBezTo>
                  <a:cubicBezTo>
                    <a:pt x="620" y="14665"/>
                    <a:pt x="687" y="14372"/>
                    <a:pt x="818" y="14107"/>
                  </a:cubicBezTo>
                  <a:cubicBezTo>
                    <a:pt x="924" y="13884"/>
                    <a:pt x="1081" y="13683"/>
                    <a:pt x="1225" y="13465"/>
                  </a:cubicBezTo>
                  <a:lnTo>
                    <a:pt x="1656" y="12826"/>
                  </a:lnTo>
                  <a:cubicBezTo>
                    <a:pt x="1800" y="12618"/>
                    <a:pt x="1945" y="12408"/>
                    <a:pt x="2088" y="12199"/>
                  </a:cubicBezTo>
                  <a:cubicBezTo>
                    <a:pt x="2234" y="11995"/>
                    <a:pt x="2396" y="11792"/>
                    <a:pt x="2535" y="11580"/>
                  </a:cubicBezTo>
                  <a:cubicBezTo>
                    <a:pt x="2821" y="11163"/>
                    <a:pt x="3112" y="10743"/>
                    <a:pt x="3332" y="10286"/>
                  </a:cubicBezTo>
                  <a:cubicBezTo>
                    <a:pt x="3554" y="9830"/>
                    <a:pt x="3743" y="9369"/>
                    <a:pt x="3901" y="8895"/>
                  </a:cubicBezTo>
                  <a:cubicBezTo>
                    <a:pt x="3909" y="8870"/>
                    <a:pt x="3905" y="8843"/>
                    <a:pt x="3890" y="8819"/>
                  </a:cubicBezTo>
                  <a:cubicBezTo>
                    <a:pt x="3873" y="8797"/>
                    <a:pt x="3846" y="8784"/>
                    <a:pt x="3820" y="8784"/>
                  </a:cubicBezTo>
                  <a:cubicBezTo>
                    <a:pt x="3804" y="8784"/>
                    <a:pt x="3788" y="8789"/>
                    <a:pt x="3774" y="8798"/>
                  </a:cubicBezTo>
                  <a:lnTo>
                    <a:pt x="3770" y="8800"/>
                  </a:lnTo>
                  <a:cubicBezTo>
                    <a:pt x="3348" y="9095"/>
                    <a:pt x="2900" y="9361"/>
                    <a:pt x="2437" y="9572"/>
                  </a:cubicBezTo>
                  <a:cubicBezTo>
                    <a:pt x="2022" y="9760"/>
                    <a:pt x="1577" y="9917"/>
                    <a:pt x="1141" y="9917"/>
                  </a:cubicBezTo>
                  <a:cubicBezTo>
                    <a:pt x="1094" y="9917"/>
                    <a:pt x="1048" y="9915"/>
                    <a:pt x="1002" y="9911"/>
                  </a:cubicBezTo>
                  <a:cubicBezTo>
                    <a:pt x="768" y="9882"/>
                    <a:pt x="552" y="9774"/>
                    <a:pt x="400" y="9595"/>
                  </a:cubicBezTo>
                  <a:cubicBezTo>
                    <a:pt x="245" y="9421"/>
                    <a:pt x="168" y="9190"/>
                    <a:pt x="189" y="8962"/>
                  </a:cubicBezTo>
                  <a:cubicBezTo>
                    <a:pt x="209" y="8734"/>
                    <a:pt x="334" y="8526"/>
                    <a:pt x="496" y="8356"/>
                  </a:cubicBezTo>
                  <a:cubicBezTo>
                    <a:pt x="660" y="8183"/>
                    <a:pt x="855" y="8042"/>
                    <a:pt x="1059" y="7905"/>
                  </a:cubicBezTo>
                  <a:cubicBezTo>
                    <a:pt x="1862" y="7338"/>
                    <a:pt x="2649" y="6778"/>
                    <a:pt x="3348" y="6126"/>
                  </a:cubicBezTo>
                  <a:cubicBezTo>
                    <a:pt x="4000" y="5453"/>
                    <a:pt x="4775" y="4943"/>
                    <a:pt x="5613" y="4635"/>
                  </a:cubicBezTo>
                  <a:cubicBezTo>
                    <a:pt x="5640" y="4625"/>
                    <a:pt x="5659" y="4600"/>
                    <a:pt x="5663" y="4569"/>
                  </a:cubicBezTo>
                  <a:cubicBezTo>
                    <a:pt x="5722" y="3664"/>
                    <a:pt x="5695" y="2779"/>
                    <a:pt x="5647" y="1922"/>
                  </a:cubicBezTo>
                  <a:cubicBezTo>
                    <a:pt x="5634" y="1708"/>
                    <a:pt x="5622" y="1496"/>
                    <a:pt x="5609" y="1284"/>
                  </a:cubicBezTo>
                  <a:cubicBezTo>
                    <a:pt x="5601" y="1073"/>
                    <a:pt x="5572" y="861"/>
                    <a:pt x="5613" y="674"/>
                  </a:cubicBezTo>
                  <a:cubicBezTo>
                    <a:pt x="5647" y="485"/>
                    <a:pt x="5782" y="354"/>
                    <a:pt x="5971" y="304"/>
                  </a:cubicBezTo>
                  <a:cubicBezTo>
                    <a:pt x="6155" y="250"/>
                    <a:pt x="6363" y="238"/>
                    <a:pt x="6562" y="213"/>
                  </a:cubicBezTo>
                  <a:cubicBezTo>
                    <a:pt x="7074" y="160"/>
                    <a:pt x="7579" y="135"/>
                    <a:pt x="8074" y="135"/>
                  </a:cubicBezTo>
                  <a:cubicBezTo>
                    <a:pt x="9131" y="135"/>
                    <a:pt x="10143" y="249"/>
                    <a:pt x="11084" y="444"/>
                  </a:cubicBezTo>
                  <a:cubicBezTo>
                    <a:pt x="11763" y="591"/>
                    <a:pt x="12442" y="797"/>
                    <a:pt x="12882" y="1261"/>
                  </a:cubicBezTo>
                  <a:cubicBezTo>
                    <a:pt x="13102" y="1488"/>
                    <a:pt x="13218" y="1787"/>
                    <a:pt x="13245" y="2088"/>
                  </a:cubicBezTo>
                  <a:cubicBezTo>
                    <a:pt x="13274" y="2391"/>
                    <a:pt x="13239" y="2692"/>
                    <a:pt x="13202" y="2985"/>
                  </a:cubicBezTo>
                  <a:cubicBezTo>
                    <a:pt x="13054" y="4158"/>
                    <a:pt x="12720" y="5177"/>
                    <a:pt x="12346" y="6022"/>
                  </a:cubicBezTo>
                  <a:cubicBezTo>
                    <a:pt x="12340" y="6035"/>
                    <a:pt x="12342" y="6053"/>
                    <a:pt x="12351" y="6064"/>
                  </a:cubicBezTo>
                  <a:cubicBezTo>
                    <a:pt x="12585" y="6367"/>
                    <a:pt x="12733" y="6713"/>
                    <a:pt x="12857" y="7031"/>
                  </a:cubicBezTo>
                  <a:cubicBezTo>
                    <a:pt x="12978" y="7353"/>
                    <a:pt x="13056" y="7668"/>
                    <a:pt x="13102" y="7961"/>
                  </a:cubicBezTo>
                  <a:cubicBezTo>
                    <a:pt x="13198" y="8551"/>
                    <a:pt x="13179" y="9059"/>
                    <a:pt x="13171" y="9466"/>
                  </a:cubicBezTo>
                  <a:cubicBezTo>
                    <a:pt x="13169" y="9875"/>
                    <a:pt x="13141" y="10181"/>
                    <a:pt x="13125" y="10388"/>
                  </a:cubicBezTo>
                  <a:cubicBezTo>
                    <a:pt x="13112" y="10596"/>
                    <a:pt x="13108" y="10702"/>
                    <a:pt x="13108" y="10702"/>
                  </a:cubicBezTo>
                  <a:cubicBezTo>
                    <a:pt x="13108" y="10702"/>
                    <a:pt x="13125" y="10598"/>
                    <a:pt x="13146" y="10390"/>
                  </a:cubicBezTo>
                  <a:cubicBezTo>
                    <a:pt x="13169" y="10183"/>
                    <a:pt x="13204" y="9875"/>
                    <a:pt x="13214" y="9468"/>
                  </a:cubicBezTo>
                  <a:cubicBezTo>
                    <a:pt x="13227" y="9061"/>
                    <a:pt x="13256" y="8551"/>
                    <a:pt x="13164" y="7951"/>
                  </a:cubicBezTo>
                  <a:cubicBezTo>
                    <a:pt x="13119" y="7654"/>
                    <a:pt x="13044" y="7334"/>
                    <a:pt x="12924" y="7006"/>
                  </a:cubicBezTo>
                  <a:cubicBezTo>
                    <a:pt x="12804" y="6687"/>
                    <a:pt x="12664" y="6349"/>
                    <a:pt x="12429" y="6033"/>
                  </a:cubicBezTo>
                  <a:lnTo>
                    <a:pt x="12429" y="6033"/>
                  </a:lnTo>
                  <a:cubicBezTo>
                    <a:pt x="12809" y="5188"/>
                    <a:pt x="13148" y="4171"/>
                    <a:pt x="13305" y="2999"/>
                  </a:cubicBezTo>
                  <a:cubicBezTo>
                    <a:pt x="13341" y="2704"/>
                    <a:pt x="13382" y="2397"/>
                    <a:pt x="13351" y="2079"/>
                  </a:cubicBezTo>
                  <a:cubicBezTo>
                    <a:pt x="13326" y="1760"/>
                    <a:pt x="13200" y="1430"/>
                    <a:pt x="12965" y="1185"/>
                  </a:cubicBezTo>
                  <a:cubicBezTo>
                    <a:pt x="12492" y="686"/>
                    <a:pt x="11796" y="477"/>
                    <a:pt x="11109" y="325"/>
                  </a:cubicBezTo>
                  <a:cubicBezTo>
                    <a:pt x="10147" y="119"/>
                    <a:pt x="9109" y="1"/>
                    <a:pt x="8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52"/>
            <p:cNvSpPr/>
            <p:nvPr/>
          </p:nvSpPr>
          <p:spPr>
            <a:xfrm>
              <a:off x="5054350" y="3329138"/>
              <a:ext cx="174575" cy="47650"/>
            </a:xfrm>
            <a:custGeom>
              <a:avLst/>
              <a:gdLst/>
              <a:ahLst/>
              <a:cxnLst/>
              <a:rect l="l" t="t" r="r" b="b"/>
              <a:pathLst>
                <a:path w="6983" h="1906" extrusionOk="0">
                  <a:moveTo>
                    <a:pt x="2522" y="0"/>
                  </a:moveTo>
                  <a:cubicBezTo>
                    <a:pt x="1961" y="0"/>
                    <a:pt x="1458" y="68"/>
                    <a:pt x="1060" y="147"/>
                  </a:cubicBezTo>
                  <a:cubicBezTo>
                    <a:pt x="728" y="218"/>
                    <a:pt x="460" y="286"/>
                    <a:pt x="280" y="347"/>
                  </a:cubicBezTo>
                  <a:cubicBezTo>
                    <a:pt x="99" y="405"/>
                    <a:pt x="1" y="442"/>
                    <a:pt x="5" y="454"/>
                  </a:cubicBezTo>
                  <a:cubicBezTo>
                    <a:pt x="5" y="457"/>
                    <a:pt x="11" y="458"/>
                    <a:pt x="22" y="458"/>
                  </a:cubicBezTo>
                  <a:cubicBezTo>
                    <a:pt x="105" y="458"/>
                    <a:pt x="491" y="361"/>
                    <a:pt x="1081" y="266"/>
                  </a:cubicBezTo>
                  <a:cubicBezTo>
                    <a:pt x="1450" y="211"/>
                    <a:pt x="1902" y="161"/>
                    <a:pt x="2404" y="161"/>
                  </a:cubicBezTo>
                  <a:cubicBezTo>
                    <a:pt x="2805" y="161"/>
                    <a:pt x="3239" y="193"/>
                    <a:pt x="3686" y="278"/>
                  </a:cubicBezTo>
                  <a:cubicBezTo>
                    <a:pt x="4691" y="471"/>
                    <a:pt x="5524" y="907"/>
                    <a:pt x="6082" y="1273"/>
                  </a:cubicBezTo>
                  <a:cubicBezTo>
                    <a:pt x="6620" y="1631"/>
                    <a:pt x="6929" y="1906"/>
                    <a:pt x="6971" y="1906"/>
                  </a:cubicBezTo>
                  <a:cubicBezTo>
                    <a:pt x="6973" y="1906"/>
                    <a:pt x="6974" y="1905"/>
                    <a:pt x="6975" y="1904"/>
                  </a:cubicBezTo>
                  <a:cubicBezTo>
                    <a:pt x="6983" y="1895"/>
                    <a:pt x="6911" y="1817"/>
                    <a:pt x="6772" y="1686"/>
                  </a:cubicBezTo>
                  <a:cubicBezTo>
                    <a:pt x="6637" y="1553"/>
                    <a:pt x="6425" y="1378"/>
                    <a:pt x="6151" y="1175"/>
                  </a:cubicBezTo>
                  <a:cubicBezTo>
                    <a:pt x="5601" y="776"/>
                    <a:pt x="4751" y="309"/>
                    <a:pt x="3718" y="110"/>
                  </a:cubicBezTo>
                  <a:cubicBezTo>
                    <a:pt x="3303" y="31"/>
                    <a:pt x="2899" y="0"/>
                    <a:pt x="25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Flecha izquierda 1">
            <a:hlinkClick r:id="rId3" action="ppaction://hlinksldjump"/>
            <a:extLst>
              <a:ext uri="{FF2B5EF4-FFF2-40B4-BE49-F238E27FC236}">
                <a16:creationId xmlns:a16="http://schemas.microsoft.com/office/drawing/2014/main" id="{FD76C209-1665-A8A8-417C-4F408D93ABD8}"/>
              </a:ext>
            </a:extLst>
          </p:cNvPr>
          <p:cNvSpPr/>
          <p:nvPr/>
        </p:nvSpPr>
        <p:spPr>
          <a:xfrm>
            <a:off x="8220456" y="4334256"/>
            <a:ext cx="713232" cy="49377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4091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52"/>
          <p:cNvSpPr txBox="1">
            <a:spLocks noGrp="1"/>
          </p:cNvSpPr>
          <p:nvPr>
            <p:ph type="title"/>
          </p:nvPr>
        </p:nvSpPr>
        <p:spPr>
          <a:xfrm>
            <a:off x="2226858" y="1405345"/>
            <a:ext cx="4419500" cy="237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MX" sz="3200" b="1" dirty="0">
                <a:solidFill>
                  <a:srgbClr val="000000"/>
                </a:solidFill>
                <a:latin typeface="Arial" panose="020B0604020202020204" pitchFamily="34" charset="0"/>
              </a:rPr>
              <a:t>Biometría hemática</a:t>
            </a:r>
            <a:r>
              <a:rPr lang="es-MX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  <a:br>
              <a:rPr lang="es-MX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</a:rPr>
              <a:t>Hb 14.1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</a:rPr>
              <a:t>Plaq 300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</a:rPr>
              <a:t>Leu 19.86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Neu 85.3%</a:t>
            </a:r>
            <a:endParaRPr sz="6000" dirty="0"/>
          </a:p>
        </p:txBody>
      </p:sp>
      <p:sp>
        <p:nvSpPr>
          <p:cNvPr id="4" name="Flecha izquierda 3">
            <a:hlinkClick r:id="rId3" action="ppaction://hlinksldjump"/>
            <a:extLst>
              <a:ext uri="{FF2B5EF4-FFF2-40B4-BE49-F238E27FC236}">
                <a16:creationId xmlns:a16="http://schemas.microsoft.com/office/drawing/2014/main" id="{C7C8C3D6-2C2F-1067-1BE6-5AE468503052}"/>
              </a:ext>
            </a:extLst>
          </p:cNvPr>
          <p:cNvSpPr/>
          <p:nvPr/>
        </p:nvSpPr>
        <p:spPr>
          <a:xfrm>
            <a:off x="8220456" y="4334256"/>
            <a:ext cx="713232" cy="49377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31528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52"/>
          <p:cNvSpPr txBox="1">
            <a:spLocks noGrp="1"/>
          </p:cNvSpPr>
          <p:nvPr>
            <p:ph type="title"/>
          </p:nvPr>
        </p:nvSpPr>
        <p:spPr>
          <a:xfrm>
            <a:off x="2226858" y="1405345"/>
            <a:ext cx="4419500" cy="237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MX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Química sanguínea:</a:t>
            </a:r>
            <a:br>
              <a:rPr lang="es-MX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</a:rPr>
              <a:t>Glu 261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Urea 34.8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BUN 16.26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</a:rPr>
              <a:t>Creatinina 0.79</a:t>
            </a:r>
            <a:endParaRPr sz="6000" dirty="0"/>
          </a:p>
        </p:txBody>
      </p:sp>
      <p:sp>
        <p:nvSpPr>
          <p:cNvPr id="2" name="Flecha izquierda 1">
            <a:hlinkClick r:id="rId3" action="ppaction://hlinksldjump"/>
            <a:extLst>
              <a:ext uri="{FF2B5EF4-FFF2-40B4-BE49-F238E27FC236}">
                <a16:creationId xmlns:a16="http://schemas.microsoft.com/office/drawing/2014/main" id="{71141C93-4973-3264-5FC4-3D19C516FCDA}"/>
              </a:ext>
            </a:extLst>
          </p:cNvPr>
          <p:cNvSpPr/>
          <p:nvPr/>
        </p:nvSpPr>
        <p:spPr>
          <a:xfrm>
            <a:off x="8220456" y="4334256"/>
            <a:ext cx="713232" cy="49377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999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52"/>
          <p:cNvSpPr txBox="1">
            <a:spLocks noGrp="1"/>
          </p:cNvSpPr>
          <p:nvPr>
            <p:ph type="title"/>
          </p:nvPr>
        </p:nvSpPr>
        <p:spPr>
          <a:xfrm>
            <a:off x="2226858" y="1405345"/>
            <a:ext cx="4419500" cy="237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MX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Electrolitos séricos:</a:t>
            </a:r>
            <a:br>
              <a:rPr lang="es-MX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Fósforo 4.5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Calcio 10.1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Cloro 102.1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Potasio 4.26</a:t>
            </a:r>
            <a:b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</a:rPr>
              <a:t>Sodio</a:t>
            </a: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141.5</a:t>
            </a:r>
            <a:b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s-MX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Magnesio 1.86</a:t>
            </a:r>
            <a:endParaRPr sz="6000" dirty="0"/>
          </a:p>
        </p:txBody>
      </p:sp>
      <p:sp>
        <p:nvSpPr>
          <p:cNvPr id="2" name="Flecha izquierda 1">
            <a:hlinkClick r:id="rId3" action="ppaction://hlinksldjump"/>
            <a:extLst>
              <a:ext uri="{FF2B5EF4-FFF2-40B4-BE49-F238E27FC236}">
                <a16:creationId xmlns:a16="http://schemas.microsoft.com/office/drawing/2014/main" id="{F7356BC7-9D92-DCA0-FA00-A56C5A5AEDFA}"/>
              </a:ext>
            </a:extLst>
          </p:cNvPr>
          <p:cNvSpPr/>
          <p:nvPr/>
        </p:nvSpPr>
        <p:spPr>
          <a:xfrm>
            <a:off x="8220456" y="4334256"/>
            <a:ext cx="713232" cy="49377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40048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874B90-E30B-F5EB-FFAC-74BE18A1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" name="WhatsApp Video 2023-11-04 at 23.08.16">
            <a:hlinkClick r:id="" action="ppaction://media"/>
            <a:extLst>
              <a:ext uri="{FF2B5EF4-FFF2-40B4-BE49-F238E27FC236}">
                <a16:creationId xmlns:a16="http://schemas.microsoft.com/office/drawing/2014/main" id="{F1089718-0AEC-82D8-D0B8-96F08841E48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1720.9254"/>
                </p14:media>
              </p:ext>
            </p:extLst>
          </p:nvPr>
        </p:nvPicPr>
        <p:blipFill rotWithShape="1">
          <a:blip r:embed="rId4">
            <a:lum contrast="-20000"/>
          </a:blip>
          <a:srcRect l="30224" t="13186" r="18565" b="14658"/>
          <a:stretch/>
        </p:blipFill>
        <p:spPr>
          <a:xfrm>
            <a:off x="1347470" y="0"/>
            <a:ext cx="6449060" cy="5143500"/>
          </a:xfrm>
          <a:prstGeom prst="rect">
            <a:avLst/>
          </a:prstGeom>
        </p:spPr>
      </p:pic>
      <p:sp>
        <p:nvSpPr>
          <p:cNvPr id="4" name="Flecha izquierda 3">
            <a:hlinkClick r:id="rId5" action="ppaction://hlinksldjump"/>
            <a:extLst>
              <a:ext uri="{FF2B5EF4-FFF2-40B4-BE49-F238E27FC236}">
                <a16:creationId xmlns:a16="http://schemas.microsoft.com/office/drawing/2014/main" id="{62F349D0-FA34-5B3E-E5AE-199E3D43B923}"/>
              </a:ext>
            </a:extLst>
          </p:cNvPr>
          <p:cNvSpPr/>
          <p:nvPr/>
        </p:nvSpPr>
        <p:spPr>
          <a:xfrm>
            <a:off x="8220456" y="4334256"/>
            <a:ext cx="713232" cy="49377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871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A5CBE-A5A8-4416-8C7F-0D7863F59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" name="WhatsApp Video 2023-11-04 at 23.08.26">
            <a:hlinkClick r:id="" action="ppaction://media"/>
            <a:extLst>
              <a:ext uri="{FF2B5EF4-FFF2-40B4-BE49-F238E27FC236}">
                <a16:creationId xmlns:a16="http://schemas.microsoft.com/office/drawing/2014/main" id="{9CF91C05-3DCB-6DC9-6E03-C6490883677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697.8301"/>
                </p14:media>
              </p:ext>
            </p:extLst>
          </p:nvPr>
        </p:nvPicPr>
        <p:blipFill rotWithShape="1">
          <a:blip r:embed="rId4"/>
          <a:srcRect t="7084" b="32088"/>
          <a:stretch/>
        </p:blipFill>
        <p:spPr>
          <a:xfrm>
            <a:off x="2307103" y="0"/>
            <a:ext cx="4697681" cy="5143500"/>
          </a:xfrm>
          <a:prstGeom prst="rect">
            <a:avLst/>
          </a:prstGeom>
        </p:spPr>
      </p:pic>
      <p:sp>
        <p:nvSpPr>
          <p:cNvPr id="4" name="Flecha izquierda 3">
            <a:hlinkClick r:id="rId5" action="ppaction://hlinksldjump"/>
            <a:extLst>
              <a:ext uri="{FF2B5EF4-FFF2-40B4-BE49-F238E27FC236}">
                <a16:creationId xmlns:a16="http://schemas.microsoft.com/office/drawing/2014/main" id="{0BF3EA5A-45A5-300D-23FD-E330AD0AACC0}"/>
              </a:ext>
            </a:extLst>
          </p:cNvPr>
          <p:cNvSpPr/>
          <p:nvPr/>
        </p:nvSpPr>
        <p:spPr>
          <a:xfrm>
            <a:off x="8220456" y="4334256"/>
            <a:ext cx="713232" cy="49377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107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6D6AF3-1B5B-DBB2-59A4-F2C8848BB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WhatsApp Video 2023-11-04 at 23.08.20">
            <a:hlinkClick r:id="" action="ppaction://media"/>
            <a:extLst>
              <a:ext uri="{FF2B5EF4-FFF2-40B4-BE49-F238E27FC236}">
                <a16:creationId xmlns:a16="http://schemas.microsoft.com/office/drawing/2014/main" id="{FF1D185A-C126-BEAC-F105-DCF529C6BBB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836.2676"/>
                </p14:media>
              </p:ext>
            </p:extLst>
          </p:nvPr>
        </p:nvPicPr>
        <p:blipFill rotWithShape="1">
          <a:blip r:embed="rId4"/>
          <a:srcRect t="15481" b="39029"/>
          <a:stretch/>
        </p:blipFill>
        <p:spPr>
          <a:xfrm>
            <a:off x="1383740" y="0"/>
            <a:ext cx="6281574" cy="5143500"/>
          </a:xfrm>
          <a:prstGeom prst="rect">
            <a:avLst/>
          </a:prstGeom>
        </p:spPr>
      </p:pic>
      <p:sp>
        <p:nvSpPr>
          <p:cNvPr id="5" name="Flecha izquierda 4">
            <a:hlinkClick r:id="rId5" action="ppaction://hlinksldjump"/>
            <a:extLst>
              <a:ext uri="{FF2B5EF4-FFF2-40B4-BE49-F238E27FC236}">
                <a16:creationId xmlns:a16="http://schemas.microsoft.com/office/drawing/2014/main" id="{4CA05F23-D1A8-C895-21EF-82C0184CD670}"/>
              </a:ext>
            </a:extLst>
          </p:cNvPr>
          <p:cNvSpPr/>
          <p:nvPr/>
        </p:nvSpPr>
        <p:spPr>
          <a:xfrm>
            <a:off x="8220456" y="4334256"/>
            <a:ext cx="713232" cy="49377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64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earn More About the Nervous System by Slidesgo">
  <a:themeElements>
    <a:clrScheme name="Simple Light">
      <a:dk1>
        <a:srgbClr val="2B2B2B"/>
      </a:dk1>
      <a:lt1>
        <a:srgbClr val="2673B8"/>
      </a:lt1>
      <a:dk2>
        <a:srgbClr val="0B3D69"/>
      </a:dk2>
      <a:lt2>
        <a:srgbClr val="DFF3FD"/>
      </a:lt2>
      <a:accent1>
        <a:srgbClr val="999999"/>
      </a:accent1>
      <a:accent2>
        <a:srgbClr val="D9D9D9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B2B2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7543</TotalTime>
  <Words>1162</Words>
  <Application>Microsoft Macintosh PowerPoint</Application>
  <PresentationFormat>Presentación en pantalla (16:9)</PresentationFormat>
  <Paragraphs>135</Paragraphs>
  <Slides>68</Slides>
  <Notes>7</Notes>
  <HiddenSlides>0</HiddenSlides>
  <MMClips>3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75" baseType="lpstr">
      <vt:lpstr>Anek Devanagari SemiBold</vt:lpstr>
      <vt:lpstr>Bebas Neue</vt:lpstr>
      <vt:lpstr>Mukta</vt:lpstr>
      <vt:lpstr>Mukta ExtraBold</vt:lpstr>
      <vt:lpstr>Arial</vt:lpstr>
      <vt:lpstr>Mukta Regular</vt:lpstr>
      <vt:lpstr>Learn More About the Nervous System by Slidesgo</vt:lpstr>
      <vt:lpstr>Caso clínico</vt:lpstr>
      <vt:lpstr>Presentación</vt:lpstr>
      <vt:lpstr>Abordaje</vt:lpstr>
      <vt:lpstr>Abordaje</vt:lpstr>
      <vt:lpstr>Abordaje</vt:lpstr>
      <vt:lpstr>Abordaje</vt:lpstr>
      <vt:lpstr>Abordaje</vt:lpstr>
      <vt:lpstr>Abordaje</vt:lpstr>
      <vt:lpstr>Presentación de PowerPoint</vt:lpstr>
      <vt:lpstr>¿Qué farmacos utilizaría?</vt:lpstr>
      <vt:lpstr>¿Qué farmacos utilizaría?</vt:lpstr>
      <vt:lpstr>¿Qué farmacos utilizaría? 70 kg</vt:lpstr>
      <vt:lpstr>¿Qué farmacos utilizaría? 70 kg</vt:lpstr>
      <vt:lpstr>Presentación de PowerPoint</vt:lpstr>
      <vt:lpstr>Estudios de laboratorio</vt:lpstr>
      <vt:lpstr>TC cráneo simple</vt:lpstr>
      <vt:lpstr>Presentación de PowerPoint</vt:lpstr>
      <vt:lpstr>Presentación de PowerPoint</vt:lpstr>
      <vt:lpstr>¿Cuánto de PIC?</vt:lpstr>
      <vt:lpstr>DNVO: 6 mm PIC estimada: ?</vt:lpstr>
      <vt:lpstr>DNVO: 6 mm PIC estimada: (DVNO x 5.69) -8.23= </vt:lpstr>
      <vt:lpstr>DNVO: 6 mm PIC estimada: (DVNO x 5.69) -8.23=  (6x5.69) -8.23= </vt:lpstr>
      <vt:lpstr>DNVO: 6 mm PIC estimada: (DVNO x 5.69) -8.23=  (6x5.69) -8.23=  PIC estimada:  25 mmHg</vt:lpstr>
      <vt:lpstr>¿Qué manejo dar a este paciente?</vt:lpstr>
      <vt:lpstr>¿Qué manejo dar a este paciente?</vt:lpstr>
      <vt:lpstr>¿Qué manejo dar a este paciente?</vt:lpstr>
      <vt:lpstr>¿Qué manejo dar a este paciente?</vt:lpstr>
      <vt:lpstr>¿Cuánto de PPC?</vt:lpstr>
      <vt:lpstr>PPC= PAM - PIC PAM= PAS + 2 PAD           3 PA: 92/55 mmHg PAM?</vt:lpstr>
      <vt:lpstr>PPC= PAM - PIC PAM= PAS + 2 PAD           3 PA: 92/55 mmHg PAM= 92 + 2 (55)          3</vt:lpstr>
      <vt:lpstr>PPC= PAM - PIC PAM= PAS + 2 PAD           3 PA: 92/55 mmHg PAM= 92 + 2 (55)          3 PAM= 67 mmHg</vt:lpstr>
      <vt:lpstr>PPC= PAM - PIC PPC = 67 – 25 </vt:lpstr>
      <vt:lpstr>PPC= PAM - PIC PPC = 67 – 25  PPC= 42 mmHg</vt:lpstr>
      <vt:lpstr>PPC= PAM - PIC PPC = 67 – 25  PPC= 42 mmHg  ¿Cuál es la meta?</vt:lpstr>
      <vt:lpstr>PPC= PAM - PIC PPC = 67 – 25  PPC= 42 mmHg  ¿Cuál es la meta?</vt:lpstr>
      <vt:lpstr>Manejo del paciente neurocrítico</vt:lpstr>
      <vt:lpstr>Manejo del paciente neurocrítico</vt:lpstr>
      <vt:lpstr>¿Cuál es la meta de PAM para una adecuada PPC?</vt:lpstr>
      <vt:lpstr>¿Cuál es la meta de PAM para una adecuada PPC?  PAM 85 – 95 mmHg para  una PPC 60 a 70 mmHg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Manejo del paciente neurocrítico</vt:lpstr>
      <vt:lpstr>¿Cómo ajustamos el ventilador mecánico?</vt:lpstr>
      <vt:lpstr>Presentación de PowerPoint</vt:lpstr>
      <vt:lpstr>Ajuste del CO2 con la FR</vt:lpstr>
      <vt:lpstr>¿Qué más podemos hacer por este paciente?</vt:lpstr>
      <vt:lpstr>¿Qué más podemos hacer por este paciente?</vt:lpstr>
      <vt:lpstr>Gasometría arterial: pH 7.34 pCO2 22 pO2 106 SO2 98% HCO3 19.4 Lactato 1.5 EB -7.1</vt:lpstr>
      <vt:lpstr>Biometría hemática: Hb 14.1 Plaq 300 Leu 19.86 Neu 85.3%</vt:lpstr>
      <vt:lpstr>Química sanguínea: Glu 261 Urea 34.8 BUN 16.26 Creatinina 0.79</vt:lpstr>
      <vt:lpstr>Electrolitos séricos: Fósforo 4.5 Calcio 10.1 Cloro 102.1 Potasio 4.26 Sodio 141.5 Magnesio 1.86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clínico</dc:title>
  <cp:lastModifiedBy>Karla Muñiz Hdz.</cp:lastModifiedBy>
  <cp:revision>3</cp:revision>
  <dcterms:modified xsi:type="dcterms:W3CDTF">2023-12-14T18:56:48Z</dcterms:modified>
</cp:coreProperties>
</file>